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3"/>
  </p:notesMasterIdLst>
  <p:sldIdLst>
    <p:sldId id="256" r:id="rId2"/>
    <p:sldId id="261" r:id="rId3"/>
    <p:sldId id="260" r:id="rId4"/>
    <p:sldId id="292" r:id="rId5"/>
    <p:sldId id="276" r:id="rId6"/>
    <p:sldId id="284" r:id="rId7"/>
    <p:sldId id="285" r:id="rId8"/>
    <p:sldId id="286" r:id="rId9"/>
    <p:sldId id="268" r:id="rId10"/>
    <p:sldId id="258" r:id="rId11"/>
    <p:sldId id="287" r:id="rId12"/>
    <p:sldId id="259" r:id="rId13"/>
    <p:sldId id="288" r:id="rId14"/>
    <p:sldId id="267" r:id="rId15"/>
    <p:sldId id="289" r:id="rId16"/>
    <p:sldId id="280" r:id="rId17"/>
    <p:sldId id="265" r:id="rId18"/>
    <p:sldId id="263" r:id="rId19"/>
    <p:sldId id="266" r:id="rId20"/>
    <p:sldId id="257" r:id="rId21"/>
    <p:sldId id="281" r:id="rId22"/>
    <p:sldId id="278" r:id="rId23"/>
    <p:sldId id="269" r:id="rId24"/>
    <p:sldId id="271" r:id="rId25"/>
    <p:sldId id="272" r:id="rId26"/>
    <p:sldId id="270" r:id="rId27"/>
    <p:sldId id="290" r:id="rId28"/>
    <p:sldId id="291" r:id="rId29"/>
    <p:sldId id="273" r:id="rId30"/>
    <p:sldId id="279" r:id="rId31"/>
    <p:sldId id="28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79B662D6-974D-42E8-81F6-EB70E3E2D8A0}">
          <p14:sldIdLst>
            <p14:sldId id="256"/>
            <p14:sldId id="261"/>
            <p14:sldId id="260"/>
            <p14:sldId id="292"/>
          </p14:sldIdLst>
        </p14:section>
        <p14:section name="基本面" id="{4C2FF8A2-929C-4756-8591-1FC07213C392}">
          <p14:sldIdLst>
            <p14:sldId id="276"/>
            <p14:sldId id="284"/>
            <p14:sldId id="285"/>
            <p14:sldId id="286"/>
            <p14:sldId id="268"/>
            <p14:sldId id="258"/>
            <p14:sldId id="287"/>
            <p14:sldId id="259"/>
            <p14:sldId id="288"/>
            <p14:sldId id="267"/>
            <p14:sldId id="289"/>
          </p14:sldIdLst>
        </p14:section>
        <p14:section name="技術面" id="{373DDE44-2A69-4DF5-A4FB-0C55C672B58E}">
          <p14:sldIdLst>
            <p14:sldId id="280"/>
            <p14:sldId id="265"/>
            <p14:sldId id="263"/>
            <p14:sldId id="266"/>
            <p14:sldId id="257"/>
          </p14:sldIdLst>
        </p14:section>
        <p14:section name="籌碼面" id="{3604F3E7-E51A-4F40-B4C6-1A5F2516AB46}">
          <p14:sldIdLst>
            <p14:sldId id="281"/>
            <p14:sldId id="278"/>
            <p14:sldId id="269"/>
            <p14:sldId id="271"/>
            <p14:sldId id="272"/>
            <p14:sldId id="270"/>
            <p14:sldId id="290"/>
            <p14:sldId id="291"/>
            <p14:sldId id="273"/>
            <p14:sldId id="279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4FAFF"/>
    <a:srgbClr val="F58383"/>
    <a:srgbClr val="99CCFF"/>
    <a:srgbClr val="28467C"/>
    <a:srgbClr val="1D0967"/>
    <a:srgbClr val="92988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81" autoAdjust="0"/>
  </p:normalViewPr>
  <p:slideViewPr>
    <p:cSldViewPr snapToGrid="0">
      <p:cViewPr varScale="1">
        <p:scale>
          <a:sx n="81" d="100"/>
          <a:sy n="81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ny Chen" userId="8933a307a0fd18c7" providerId="LiveId" clId="{7482A348-C90D-4158-96CB-7CEF6DB6A963}"/>
    <pc:docChg chg="undo redo custSel addSld delSld modSld sldOrd delSection modSection">
      <pc:chgData name="Fanny Chen" userId="8933a307a0fd18c7" providerId="LiveId" clId="{7482A348-C90D-4158-96CB-7CEF6DB6A963}" dt="2025-08-03T09:12:15.073" v="2783" actId="2711"/>
      <pc:docMkLst>
        <pc:docMk/>
      </pc:docMkLst>
      <pc:sldChg chg="addSp delSp modSp mod">
        <pc:chgData name="Fanny Chen" userId="8933a307a0fd18c7" providerId="LiveId" clId="{7482A348-C90D-4158-96CB-7CEF6DB6A963}" dt="2025-08-02T06:40:23.916" v="264" actId="14100"/>
        <pc:sldMkLst>
          <pc:docMk/>
          <pc:sldMk cId="1463994972" sldId="256"/>
        </pc:sldMkLst>
        <pc:spChg chg="mod ord">
          <ac:chgData name="Fanny Chen" userId="8933a307a0fd18c7" providerId="LiveId" clId="{7482A348-C90D-4158-96CB-7CEF6DB6A963}" dt="2025-08-02T06:34:55.591" v="241" actId="1036"/>
          <ac:spMkLst>
            <pc:docMk/>
            <pc:sldMk cId="1463994972" sldId="256"/>
            <ac:spMk id="2" creationId="{1B4FFC7B-DC22-484B-8101-7D8CEB92F9BC}"/>
          </ac:spMkLst>
        </pc:spChg>
        <pc:spChg chg="del mod ord">
          <ac:chgData name="Fanny Chen" userId="8933a307a0fd18c7" providerId="LiveId" clId="{7482A348-C90D-4158-96CB-7CEF6DB6A963}" dt="2025-08-02T06:20:51.754" v="19" actId="21"/>
          <ac:spMkLst>
            <pc:docMk/>
            <pc:sldMk cId="1463994972" sldId="256"/>
            <ac:spMk id="3" creationId="{32C5996F-6056-4942-B952-C70462F7E080}"/>
          </ac:spMkLst>
        </pc:spChg>
        <pc:spChg chg="mod">
          <ac:chgData name="Fanny Chen" userId="8933a307a0fd18c7" providerId="LiveId" clId="{7482A348-C90D-4158-96CB-7CEF6DB6A963}" dt="2025-08-02T06:24:16.554" v="98" actId="1076"/>
          <ac:spMkLst>
            <pc:docMk/>
            <pc:sldMk cId="1463994972" sldId="256"/>
            <ac:spMk id="4" creationId="{595C2B7D-3A66-93AF-9CCA-04D39C2F4A1F}"/>
          </ac:spMkLst>
        </pc:spChg>
        <pc:spChg chg="add del mod">
          <ac:chgData name="Fanny Chen" userId="8933a307a0fd18c7" providerId="LiveId" clId="{7482A348-C90D-4158-96CB-7CEF6DB6A963}" dt="2025-08-02T06:22:02.703" v="31" actId="478"/>
          <ac:spMkLst>
            <pc:docMk/>
            <pc:sldMk cId="1463994972" sldId="256"/>
            <ac:spMk id="8" creationId="{1D7E0765-7BFC-5943-F06A-0D5180C8069D}"/>
          </ac:spMkLst>
        </pc:spChg>
        <pc:spChg chg="add del mod">
          <ac:chgData name="Fanny Chen" userId="8933a307a0fd18c7" providerId="LiveId" clId="{7482A348-C90D-4158-96CB-7CEF6DB6A963}" dt="2025-08-02T06:22:35.793" v="34" actId="478"/>
          <ac:spMkLst>
            <pc:docMk/>
            <pc:sldMk cId="1463994972" sldId="256"/>
            <ac:spMk id="9" creationId="{09E65000-9F78-5AC7-731D-544A5D54D465}"/>
          </ac:spMkLst>
        </pc:spChg>
        <pc:spChg chg="add del">
          <ac:chgData name="Fanny Chen" userId="8933a307a0fd18c7" providerId="LiveId" clId="{7482A348-C90D-4158-96CB-7CEF6DB6A963}" dt="2025-08-02T06:23:07.557" v="36" actId="11529"/>
          <ac:spMkLst>
            <pc:docMk/>
            <pc:sldMk cId="1463994972" sldId="256"/>
            <ac:spMk id="10" creationId="{0E5A7D3D-CD38-1490-2A39-32C8A215BADB}"/>
          </ac:spMkLst>
        </pc:spChg>
        <pc:spChg chg="add del mod">
          <ac:chgData name="Fanny Chen" userId="8933a307a0fd18c7" providerId="LiveId" clId="{7482A348-C90D-4158-96CB-7CEF6DB6A963}" dt="2025-08-02T06:23:25.761" v="40" actId="11529"/>
          <ac:spMkLst>
            <pc:docMk/>
            <pc:sldMk cId="1463994972" sldId="256"/>
            <ac:spMk id="11" creationId="{4A544EC2-3A01-5809-EE52-17916F4B1486}"/>
          </ac:spMkLst>
        </pc:spChg>
        <pc:spChg chg="add del mod">
          <ac:chgData name="Fanny Chen" userId="8933a307a0fd18c7" providerId="LiveId" clId="{7482A348-C90D-4158-96CB-7CEF6DB6A963}" dt="2025-08-02T06:27:46.293" v="148" actId="478"/>
          <ac:spMkLst>
            <pc:docMk/>
            <pc:sldMk cId="1463994972" sldId="256"/>
            <ac:spMk id="12" creationId="{D64EAF81-BABD-312E-F755-041D754EED25}"/>
          </ac:spMkLst>
        </pc:spChg>
        <pc:spChg chg="add mod">
          <ac:chgData name="Fanny Chen" userId="8933a307a0fd18c7" providerId="LiveId" clId="{7482A348-C90D-4158-96CB-7CEF6DB6A963}" dt="2025-08-02T06:25:54.467" v="134" actId="571"/>
          <ac:spMkLst>
            <pc:docMk/>
            <pc:sldMk cId="1463994972" sldId="256"/>
            <ac:spMk id="13" creationId="{48B1833A-E83A-7F83-7AFC-48F074465F44}"/>
          </ac:spMkLst>
        </pc:spChg>
        <pc:spChg chg="add mod">
          <ac:chgData name="Fanny Chen" userId="8933a307a0fd18c7" providerId="LiveId" clId="{7482A348-C90D-4158-96CB-7CEF6DB6A963}" dt="2025-08-02T06:25:54.467" v="134" actId="571"/>
          <ac:spMkLst>
            <pc:docMk/>
            <pc:sldMk cId="1463994972" sldId="256"/>
            <ac:spMk id="14" creationId="{CC084D9C-A3DE-9ADB-09BB-EDDBF6DA229D}"/>
          </ac:spMkLst>
        </pc:spChg>
        <pc:spChg chg="add mod ord">
          <ac:chgData name="Fanny Chen" userId="8933a307a0fd18c7" providerId="LiveId" clId="{7482A348-C90D-4158-96CB-7CEF6DB6A963}" dt="2025-08-02T06:34:55.591" v="241" actId="1036"/>
          <ac:spMkLst>
            <pc:docMk/>
            <pc:sldMk cId="1463994972" sldId="256"/>
            <ac:spMk id="15" creationId="{AB222A65-E134-FAEA-D614-D3F607C8F148}"/>
          </ac:spMkLst>
        </pc:spChg>
        <pc:spChg chg="add mod">
          <ac:chgData name="Fanny Chen" userId="8933a307a0fd18c7" providerId="LiveId" clId="{7482A348-C90D-4158-96CB-7CEF6DB6A963}" dt="2025-08-02T06:40:23.916" v="264" actId="14100"/>
          <ac:spMkLst>
            <pc:docMk/>
            <pc:sldMk cId="1463994972" sldId="256"/>
            <ac:spMk id="16" creationId="{BA649EC1-EB02-E382-3B01-382FD1AD1F93}"/>
          </ac:spMkLst>
        </pc:spChg>
        <pc:picChg chg="add del mod">
          <ac:chgData name="Fanny Chen" userId="8933a307a0fd18c7" providerId="LiveId" clId="{7482A348-C90D-4158-96CB-7CEF6DB6A963}" dt="2025-08-02T06:35:11.162" v="245" actId="21"/>
          <ac:picMkLst>
            <pc:docMk/>
            <pc:sldMk cId="1463994972" sldId="256"/>
            <ac:picMk id="6" creationId="{CDD76DDD-B383-4A31-73D6-0195B1E65A4D}"/>
          </ac:picMkLst>
        </pc:picChg>
        <pc:picChg chg="add mod">
          <ac:chgData name="Fanny Chen" userId="8933a307a0fd18c7" providerId="LiveId" clId="{7482A348-C90D-4158-96CB-7CEF6DB6A963}" dt="2025-08-02T06:18:28.753" v="4" actId="1076"/>
          <ac:picMkLst>
            <pc:docMk/>
            <pc:sldMk cId="1463994972" sldId="256"/>
            <ac:picMk id="1026" creationId="{B94C8DA8-06AD-2146-F170-DF0CC0571091}"/>
          </ac:picMkLst>
        </pc:picChg>
        <pc:picChg chg="add del mod">
          <ac:chgData name="Fanny Chen" userId="8933a307a0fd18c7" providerId="LiveId" clId="{7482A348-C90D-4158-96CB-7CEF6DB6A963}" dt="2025-08-02T06:21:32.263" v="25" actId="478"/>
          <ac:picMkLst>
            <pc:docMk/>
            <pc:sldMk cId="1463994972" sldId="256"/>
            <ac:picMk id="1028" creationId="{60796717-045D-CA52-0C7D-2C5C44E8F3DB}"/>
          </ac:picMkLst>
        </pc:picChg>
        <pc:picChg chg="add">
          <ac:chgData name="Fanny Chen" userId="8933a307a0fd18c7" providerId="LiveId" clId="{7482A348-C90D-4158-96CB-7CEF6DB6A963}" dt="2025-08-02T06:19:21.301" v="11"/>
          <ac:picMkLst>
            <pc:docMk/>
            <pc:sldMk cId="1463994972" sldId="256"/>
            <ac:picMk id="1030" creationId="{40057EF7-46EB-DAB3-A25D-0A7C252E84F8}"/>
          </ac:picMkLst>
        </pc:picChg>
        <pc:picChg chg="add">
          <ac:chgData name="Fanny Chen" userId="8933a307a0fd18c7" providerId="LiveId" clId="{7482A348-C90D-4158-96CB-7CEF6DB6A963}" dt="2025-08-02T06:19:25.990" v="12"/>
          <ac:picMkLst>
            <pc:docMk/>
            <pc:sldMk cId="1463994972" sldId="256"/>
            <ac:picMk id="1032" creationId="{69475A75-264F-7475-3290-619E0E9B0C9B}"/>
          </ac:picMkLst>
        </pc:picChg>
        <pc:picChg chg="add mod">
          <ac:chgData name="Fanny Chen" userId="8933a307a0fd18c7" providerId="LiveId" clId="{7482A348-C90D-4158-96CB-7CEF6DB6A963}" dt="2025-08-02T06:34:01.123" v="224" actId="14100"/>
          <ac:picMkLst>
            <pc:docMk/>
            <pc:sldMk cId="1463994972" sldId="256"/>
            <ac:picMk id="1034" creationId="{C4CB485B-5DEC-8136-CB09-41EE5255B62E}"/>
          </ac:picMkLst>
        </pc:picChg>
      </pc:sldChg>
      <pc:sldChg chg="delSp modSp mod modAnim">
        <pc:chgData name="Fanny Chen" userId="8933a307a0fd18c7" providerId="LiveId" clId="{7482A348-C90D-4158-96CB-7CEF6DB6A963}" dt="2025-08-02T09:00:58.986" v="1089" actId="1076"/>
        <pc:sldMkLst>
          <pc:docMk/>
          <pc:sldMk cId="2735823819" sldId="257"/>
        </pc:sldMkLst>
        <pc:spChg chg="del mod">
          <ac:chgData name="Fanny Chen" userId="8933a307a0fd18c7" providerId="LiveId" clId="{7482A348-C90D-4158-96CB-7CEF6DB6A963}" dt="2025-08-02T08:23:34.843" v="921" actId="478"/>
          <ac:spMkLst>
            <pc:docMk/>
            <pc:sldMk cId="2735823819" sldId="257"/>
            <ac:spMk id="2" creationId="{5C99ADF9-370D-4963-2972-2815626E5167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2735823819" sldId="257"/>
            <ac:spMk id="3" creationId="{745D4FEF-17B7-2785-BEFC-12590BDCF737}"/>
          </ac:spMkLst>
        </pc:spChg>
        <pc:spChg chg="mod">
          <ac:chgData name="Fanny Chen" userId="8933a307a0fd18c7" providerId="LiveId" clId="{7482A348-C90D-4158-96CB-7CEF6DB6A963}" dt="2025-08-02T09:00:38.692" v="1083" actId="20577"/>
          <ac:spMkLst>
            <pc:docMk/>
            <pc:sldMk cId="2735823819" sldId="257"/>
            <ac:spMk id="12" creationId="{57685E04-41FF-B434-F7F4-2A4B61C2657E}"/>
          </ac:spMkLst>
        </pc:spChg>
        <pc:spChg chg="mod">
          <ac:chgData name="Fanny Chen" userId="8933a307a0fd18c7" providerId="LiveId" clId="{7482A348-C90D-4158-96CB-7CEF6DB6A963}" dt="2025-08-02T09:00:43.893" v="1085" actId="1076"/>
          <ac:spMkLst>
            <pc:docMk/>
            <pc:sldMk cId="2735823819" sldId="257"/>
            <ac:spMk id="14" creationId="{103D83F4-A109-4B59-F15A-AB3BE944CFEE}"/>
          </ac:spMkLst>
        </pc:spChg>
        <pc:spChg chg="mod">
          <ac:chgData name="Fanny Chen" userId="8933a307a0fd18c7" providerId="LiveId" clId="{7482A348-C90D-4158-96CB-7CEF6DB6A963}" dt="2025-08-02T09:00:58.986" v="1089" actId="1076"/>
          <ac:spMkLst>
            <pc:docMk/>
            <pc:sldMk cId="2735823819" sldId="257"/>
            <ac:spMk id="20" creationId="{29EAFD90-36E0-6DD6-92B0-B42DE43192B8}"/>
          </ac:spMkLst>
        </pc:spChg>
        <pc:spChg chg="mod">
          <ac:chgData name="Fanny Chen" userId="8933a307a0fd18c7" providerId="LiveId" clId="{7482A348-C90D-4158-96CB-7CEF6DB6A963}" dt="2025-08-02T08:58:55.477" v="1057" actId="207"/>
          <ac:spMkLst>
            <pc:docMk/>
            <pc:sldMk cId="2735823819" sldId="257"/>
            <ac:spMk id="49" creationId="{2034D72D-6262-153E-4244-205B177C4955}"/>
          </ac:spMkLst>
        </pc:spChg>
        <pc:picChg chg="mod">
          <ac:chgData name="Fanny Chen" userId="8933a307a0fd18c7" providerId="LiveId" clId="{7482A348-C90D-4158-96CB-7CEF6DB6A963}" dt="2025-08-02T08:23:45.600" v="923" actId="1076"/>
          <ac:picMkLst>
            <pc:docMk/>
            <pc:sldMk cId="2735823819" sldId="257"/>
            <ac:picMk id="5" creationId="{6D5713C9-A127-F300-CFF1-A489C5EFF32B}"/>
          </ac:picMkLst>
        </pc:picChg>
        <pc:picChg chg="mod">
          <ac:chgData name="Fanny Chen" userId="8933a307a0fd18c7" providerId="LiveId" clId="{7482A348-C90D-4158-96CB-7CEF6DB6A963}" dt="2025-08-02T08:23:50.903" v="925" actId="1076"/>
          <ac:picMkLst>
            <pc:docMk/>
            <pc:sldMk cId="2735823819" sldId="257"/>
            <ac:picMk id="1026" creationId="{F663B64B-D79A-8E37-7D5A-2FA656E1D6D7}"/>
          </ac:picMkLst>
        </pc:picChg>
      </pc:sldChg>
      <pc:sldChg chg="modSp add mod">
        <pc:chgData name="Fanny Chen" userId="8933a307a0fd18c7" providerId="LiveId" clId="{7482A348-C90D-4158-96CB-7CEF6DB6A963}" dt="2025-08-03T08:09:17.204" v="1884" actId="1076"/>
        <pc:sldMkLst>
          <pc:docMk/>
          <pc:sldMk cId="3211562817" sldId="258"/>
        </pc:sldMkLst>
        <pc:spChg chg="mod">
          <ac:chgData name="Fanny Chen" userId="8933a307a0fd18c7" providerId="LiveId" clId="{7482A348-C90D-4158-96CB-7CEF6DB6A963}" dt="2025-08-03T08:08:29.517" v="1874" actId="1076"/>
          <ac:spMkLst>
            <pc:docMk/>
            <pc:sldMk cId="3211562817" sldId="258"/>
            <ac:spMk id="2" creationId="{586A90E9-E16E-6518-C6E5-43C85C2D3534}"/>
          </ac:spMkLst>
        </pc:spChg>
        <pc:spChg chg="mod">
          <ac:chgData name="Fanny Chen" userId="8933a307a0fd18c7" providerId="LiveId" clId="{7482A348-C90D-4158-96CB-7CEF6DB6A963}" dt="2025-08-03T08:09:11.713" v="1883" actId="1076"/>
          <ac:spMkLst>
            <pc:docMk/>
            <pc:sldMk cId="3211562817" sldId="258"/>
            <ac:spMk id="3" creationId="{185F63BD-CF4B-0B78-6427-DE4CDDAA00FF}"/>
          </ac:spMkLst>
        </pc:spChg>
        <pc:spChg chg="mod">
          <ac:chgData name="Fanny Chen" userId="8933a307a0fd18c7" providerId="LiveId" clId="{7482A348-C90D-4158-96CB-7CEF6DB6A963}" dt="2025-08-03T08:09:11.713" v="1883" actId="1076"/>
          <ac:spMkLst>
            <pc:docMk/>
            <pc:sldMk cId="3211562817" sldId="258"/>
            <ac:spMk id="8" creationId="{D646BD35-AA2E-BB0B-9A83-C757F4A942D9}"/>
          </ac:spMkLst>
        </pc:spChg>
        <pc:spChg chg="mod">
          <ac:chgData name="Fanny Chen" userId="8933a307a0fd18c7" providerId="LiveId" clId="{7482A348-C90D-4158-96CB-7CEF6DB6A963}" dt="2025-08-03T08:09:17.204" v="1884" actId="1076"/>
          <ac:spMkLst>
            <pc:docMk/>
            <pc:sldMk cId="3211562817" sldId="258"/>
            <ac:spMk id="10" creationId="{B51CBDF8-8ACA-3824-C403-4F12D97FA856}"/>
          </ac:spMkLst>
        </pc:spChg>
        <pc:spChg chg="mod">
          <ac:chgData name="Fanny Chen" userId="8933a307a0fd18c7" providerId="LiveId" clId="{7482A348-C90D-4158-96CB-7CEF6DB6A963}" dt="2025-08-03T08:09:03.437" v="1882" actId="14100"/>
          <ac:spMkLst>
            <pc:docMk/>
            <pc:sldMk cId="3211562817" sldId="258"/>
            <ac:spMk id="11" creationId="{6199EFD6-E3AD-B6AC-89A8-F60A992CC97A}"/>
          </ac:spMkLst>
        </pc:spChg>
        <pc:picChg chg="mod">
          <ac:chgData name="Fanny Chen" userId="8933a307a0fd18c7" providerId="LiveId" clId="{7482A348-C90D-4158-96CB-7CEF6DB6A963}" dt="2025-08-03T08:08:58.573" v="1880" actId="14100"/>
          <ac:picMkLst>
            <pc:docMk/>
            <pc:sldMk cId="3211562817" sldId="258"/>
            <ac:picMk id="4" creationId="{9EAF1117-F910-3E03-9804-926F0E6326F8}"/>
          </ac:picMkLst>
        </pc:picChg>
        <pc:picChg chg="mod">
          <ac:chgData name="Fanny Chen" userId="8933a307a0fd18c7" providerId="LiveId" clId="{7482A348-C90D-4158-96CB-7CEF6DB6A963}" dt="2025-08-03T08:09:01.260" v="1881" actId="14100"/>
          <ac:picMkLst>
            <pc:docMk/>
            <pc:sldMk cId="3211562817" sldId="258"/>
            <ac:picMk id="9" creationId="{9B7D06AA-88CF-AE5F-15BB-D77DCA13EDF3}"/>
          </ac:picMkLst>
        </pc:picChg>
      </pc:sldChg>
      <pc:sldChg chg="modSp add mod">
        <pc:chgData name="Fanny Chen" userId="8933a307a0fd18c7" providerId="LiveId" clId="{7482A348-C90D-4158-96CB-7CEF6DB6A963}" dt="2025-08-03T08:10:54.218" v="1904" actId="1076"/>
        <pc:sldMkLst>
          <pc:docMk/>
          <pc:sldMk cId="2036238675" sldId="259"/>
        </pc:sldMkLst>
        <pc:spChg chg="mod">
          <ac:chgData name="Fanny Chen" userId="8933a307a0fd18c7" providerId="LiveId" clId="{7482A348-C90D-4158-96CB-7CEF6DB6A963}" dt="2025-08-03T08:10:39.541" v="1898" actId="1076"/>
          <ac:spMkLst>
            <pc:docMk/>
            <pc:sldMk cId="2036238675" sldId="259"/>
            <ac:spMk id="2" creationId="{12BC0ECC-DC56-D9E5-65E9-462EE4576C2A}"/>
          </ac:spMkLst>
        </pc:spChg>
        <pc:spChg chg="mod">
          <ac:chgData name="Fanny Chen" userId="8933a307a0fd18c7" providerId="LiveId" clId="{7482A348-C90D-4158-96CB-7CEF6DB6A963}" dt="2025-08-03T08:10:53.308" v="1903" actId="14100"/>
          <ac:spMkLst>
            <pc:docMk/>
            <pc:sldMk cId="2036238675" sldId="259"/>
            <ac:spMk id="5" creationId="{5EB49969-66BB-6143-0867-F80F7337F543}"/>
          </ac:spMkLst>
        </pc:spChg>
        <pc:picChg chg="mod">
          <ac:chgData name="Fanny Chen" userId="8933a307a0fd18c7" providerId="LiveId" clId="{7482A348-C90D-4158-96CB-7CEF6DB6A963}" dt="2025-08-03T08:10:53.308" v="1903" actId="14100"/>
          <ac:picMkLst>
            <pc:docMk/>
            <pc:sldMk cId="2036238675" sldId="259"/>
            <ac:picMk id="4" creationId="{9AD80C7E-0B40-5D5B-B13E-9348914BCEED}"/>
          </ac:picMkLst>
        </pc:picChg>
        <pc:picChg chg="mod">
          <ac:chgData name="Fanny Chen" userId="8933a307a0fd18c7" providerId="LiveId" clId="{7482A348-C90D-4158-96CB-7CEF6DB6A963}" dt="2025-08-03T08:10:54.218" v="1904" actId="1076"/>
          <ac:picMkLst>
            <pc:docMk/>
            <pc:sldMk cId="2036238675" sldId="259"/>
            <ac:picMk id="7" creationId="{21D5E5A3-D388-D066-6203-59436A4132EE}"/>
          </ac:picMkLst>
        </pc:picChg>
      </pc:sldChg>
      <pc:sldChg chg="addSp delSp modSp mod">
        <pc:chgData name="Fanny Chen" userId="8933a307a0fd18c7" providerId="LiveId" clId="{7482A348-C90D-4158-96CB-7CEF6DB6A963}" dt="2025-08-03T07:55:25.521" v="1706" actId="1076"/>
        <pc:sldMkLst>
          <pc:docMk/>
          <pc:sldMk cId="3483134920" sldId="260"/>
        </pc:sldMkLst>
        <pc:spChg chg="mod">
          <ac:chgData name="Fanny Chen" userId="8933a307a0fd18c7" providerId="LiveId" clId="{7482A348-C90D-4158-96CB-7CEF6DB6A963}" dt="2025-08-03T07:55:25.521" v="1706" actId="1076"/>
          <ac:spMkLst>
            <pc:docMk/>
            <pc:sldMk cId="3483134920" sldId="260"/>
            <ac:spMk id="2" creationId="{716700C7-8DC3-70DA-8412-E0D52885A2D3}"/>
          </ac:spMkLst>
        </pc:spChg>
        <pc:spChg chg="mod">
          <ac:chgData name="Fanny Chen" userId="8933a307a0fd18c7" providerId="LiveId" clId="{7482A348-C90D-4158-96CB-7CEF6DB6A963}" dt="2025-08-02T06:50:05.176" v="482" actId="1076"/>
          <ac:spMkLst>
            <pc:docMk/>
            <pc:sldMk cId="3483134920" sldId="260"/>
            <ac:spMk id="3" creationId="{532476A3-ABD9-3C37-F88F-84F17D899606}"/>
          </ac:spMkLst>
        </pc:spChg>
        <pc:spChg chg="add mod">
          <ac:chgData name="Fanny Chen" userId="8933a307a0fd18c7" providerId="LiveId" clId="{7482A348-C90D-4158-96CB-7CEF6DB6A963}" dt="2025-08-02T08:25:22.180" v="944" actId="207"/>
          <ac:spMkLst>
            <pc:docMk/>
            <pc:sldMk cId="3483134920" sldId="260"/>
            <ac:spMk id="4" creationId="{118EA2B6-B22E-23B7-DFBC-7D4F845D8069}"/>
          </ac:spMkLst>
        </pc:spChg>
        <pc:spChg chg="mod">
          <ac:chgData name="Fanny Chen" userId="8933a307a0fd18c7" providerId="LiveId" clId="{7482A348-C90D-4158-96CB-7CEF6DB6A963}" dt="2025-08-03T07:55:21.836" v="1705" actId="1076"/>
          <ac:spMkLst>
            <pc:docMk/>
            <pc:sldMk cId="3483134920" sldId="260"/>
            <ac:spMk id="5" creationId="{F2A938F2-7C6B-3C4C-59D9-7844A35590BA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7" creationId="{504C2AD5-4E8D-F66B-1C0A-77906EA6B9FB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8" creationId="{F53183AE-1FA6-D92C-517F-952FEE5D3125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9" creationId="{1731DDF9-3DA2-E67E-818B-CC3D89A80C71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0" creationId="{EC4544ED-0FB5-DB0B-7593-D0FA656269C5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1" creationId="{A935D0E4-A8B3-C844-89E4-51D5FB8EFFF8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2" creationId="{D1E01D1F-56A1-F324-04BD-B5AA5493BFF3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3" creationId="{F7303461-7F79-7B55-8D14-6498AC07268B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4" creationId="{86BB8BB7-75A1-8C38-6B80-00F423DEBD63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7" creationId="{9809D4DA-2AD2-C746-0636-5031386BED95}"/>
          </ac:spMkLst>
        </pc:spChg>
        <pc:spChg chg="add mod">
          <ac:chgData name="Fanny Chen" userId="8933a307a0fd18c7" providerId="LiveId" clId="{7482A348-C90D-4158-96CB-7CEF6DB6A963}" dt="2025-08-02T08:09:16.211" v="538"/>
          <ac:spMkLst>
            <pc:docMk/>
            <pc:sldMk cId="3483134920" sldId="260"/>
            <ac:spMk id="18" creationId="{993E74D8-DED3-0840-D98D-0A4948895C41}"/>
          </ac:spMkLst>
        </pc:spChg>
        <pc:spChg chg="mod topLvl">
          <ac:chgData name="Fanny Chen" userId="8933a307a0fd18c7" providerId="LiveId" clId="{7482A348-C90D-4158-96CB-7CEF6DB6A963}" dt="2025-08-02T08:13:30.629" v="623" actId="1076"/>
          <ac:spMkLst>
            <pc:docMk/>
            <pc:sldMk cId="3483134920" sldId="260"/>
            <ac:spMk id="20" creationId="{5E2DDEE4-E3FB-55D8-A69D-2C5F52C9FEA4}"/>
          </ac:spMkLst>
        </pc:spChg>
        <pc:spChg chg="del mod topLvl">
          <ac:chgData name="Fanny Chen" userId="8933a307a0fd18c7" providerId="LiveId" clId="{7482A348-C90D-4158-96CB-7CEF6DB6A963}" dt="2025-08-02T08:16:44.248" v="709" actId="478"/>
          <ac:spMkLst>
            <pc:docMk/>
            <pc:sldMk cId="3483134920" sldId="260"/>
            <ac:spMk id="21" creationId="{9062245C-92B3-981E-0D23-4F86E4BE3C79}"/>
          </ac:spMkLst>
        </pc:spChg>
        <pc:spChg chg="del mod topLvl">
          <ac:chgData name="Fanny Chen" userId="8933a307a0fd18c7" providerId="LiveId" clId="{7482A348-C90D-4158-96CB-7CEF6DB6A963}" dt="2025-08-02T08:16:44.248" v="709" actId="478"/>
          <ac:spMkLst>
            <pc:docMk/>
            <pc:sldMk cId="3483134920" sldId="260"/>
            <ac:spMk id="22" creationId="{CC28EFCD-7FEA-56CE-FF2B-B6BA46835CCE}"/>
          </ac:spMkLst>
        </pc:spChg>
        <pc:spChg chg="mod topLvl">
          <ac:chgData name="Fanny Chen" userId="8933a307a0fd18c7" providerId="LiveId" clId="{7482A348-C90D-4158-96CB-7CEF6DB6A963}" dt="2025-08-02T08:16:09.165" v="700" actId="1076"/>
          <ac:spMkLst>
            <pc:docMk/>
            <pc:sldMk cId="3483134920" sldId="260"/>
            <ac:spMk id="23" creationId="{C16957B5-9523-6663-5F0A-672729BD98A3}"/>
          </ac:spMkLst>
        </pc:spChg>
        <pc:spChg chg="mod topLvl">
          <ac:chgData name="Fanny Chen" userId="8933a307a0fd18c7" providerId="LiveId" clId="{7482A348-C90D-4158-96CB-7CEF6DB6A963}" dt="2025-08-02T08:16:09.165" v="700" actId="1076"/>
          <ac:spMkLst>
            <pc:docMk/>
            <pc:sldMk cId="3483134920" sldId="260"/>
            <ac:spMk id="24" creationId="{1F172798-A3A1-1971-3DED-DED480AE53D9}"/>
          </ac:spMkLst>
        </pc:spChg>
        <pc:spChg chg="mod topLvl">
          <ac:chgData name="Fanny Chen" userId="8933a307a0fd18c7" providerId="LiveId" clId="{7482A348-C90D-4158-96CB-7CEF6DB6A963}" dt="2025-08-02T08:16:09.165" v="700" actId="1076"/>
          <ac:spMkLst>
            <pc:docMk/>
            <pc:sldMk cId="3483134920" sldId="260"/>
            <ac:spMk id="25" creationId="{EE390CCC-4DDE-03C1-73DB-1F637AC3F982}"/>
          </ac:spMkLst>
        </pc:spChg>
        <pc:spChg chg="mod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26" creationId="{895A7554-851F-AFA8-983D-3527ACE82167}"/>
          </ac:spMkLst>
        </pc:spChg>
        <pc:spChg chg="mod topLvl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27" creationId="{EC639841-0221-0716-54E8-0C76F09E1DE4}"/>
          </ac:spMkLst>
        </pc:spChg>
        <pc:spChg chg="mod topLvl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28" creationId="{54225233-DAAC-FECA-BDC0-739F30604066}"/>
          </ac:spMkLst>
        </pc:spChg>
        <pc:spChg chg="mod topLvl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29" creationId="{70960D42-D64B-C6FA-CC67-47CF38A825EB}"/>
          </ac:spMkLst>
        </pc:spChg>
        <pc:spChg chg="mod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30" creationId="{F148AA62-A4AC-786A-53AE-C2E013CC2A00}"/>
          </ac:spMkLst>
        </pc:spChg>
        <pc:spChg chg="mod topLvl">
          <ac:chgData name="Fanny Chen" userId="8933a307a0fd18c7" providerId="LiveId" clId="{7482A348-C90D-4158-96CB-7CEF6DB6A963}" dt="2025-08-02T08:16:04.438" v="699" actId="1076"/>
          <ac:spMkLst>
            <pc:docMk/>
            <pc:sldMk cId="3483134920" sldId="260"/>
            <ac:spMk id="31" creationId="{6BE141DE-D707-48BD-96B3-61E1DCF322F7}"/>
          </ac:spMkLst>
        </pc:spChg>
        <pc:spChg chg="add mod">
          <ac:chgData name="Fanny Chen" userId="8933a307a0fd18c7" providerId="LiveId" clId="{7482A348-C90D-4158-96CB-7CEF6DB6A963}" dt="2025-08-02T08:13:30.629" v="623" actId="1076"/>
          <ac:spMkLst>
            <pc:docMk/>
            <pc:sldMk cId="3483134920" sldId="260"/>
            <ac:spMk id="32" creationId="{982778F0-6C57-FAAF-1C05-72060A400450}"/>
          </ac:spMkLst>
        </pc:spChg>
        <pc:spChg chg="add mod">
          <ac:chgData name="Fanny Chen" userId="8933a307a0fd18c7" providerId="LiveId" clId="{7482A348-C90D-4158-96CB-7CEF6DB6A963}" dt="2025-08-02T08:14:16.466" v="657" actId="207"/>
          <ac:spMkLst>
            <pc:docMk/>
            <pc:sldMk cId="3483134920" sldId="260"/>
            <ac:spMk id="33" creationId="{8E6B2079-4791-2164-3136-C660D50DEA42}"/>
          </ac:spMkLst>
        </pc:spChg>
        <pc:spChg chg="add mod">
          <ac:chgData name="Fanny Chen" userId="8933a307a0fd18c7" providerId="LiveId" clId="{7482A348-C90D-4158-96CB-7CEF6DB6A963}" dt="2025-08-02T08:14:09.187" v="656" actId="20577"/>
          <ac:spMkLst>
            <pc:docMk/>
            <pc:sldMk cId="3483134920" sldId="260"/>
            <ac:spMk id="34" creationId="{FDBA81ED-AA2B-A68E-60DA-340007AFEDA3}"/>
          </ac:spMkLst>
        </pc:spChg>
        <pc:spChg chg="add mod">
          <ac:chgData name="Fanny Chen" userId="8933a307a0fd18c7" providerId="LiveId" clId="{7482A348-C90D-4158-96CB-7CEF6DB6A963}" dt="2025-08-02T08:14:43.591" v="675" actId="207"/>
          <ac:spMkLst>
            <pc:docMk/>
            <pc:sldMk cId="3483134920" sldId="260"/>
            <ac:spMk id="35" creationId="{64533E0B-4F89-5DB5-BF79-B6DED4B6328E}"/>
          </ac:spMkLst>
        </pc:spChg>
        <pc:spChg chg="add mod">
          <ac:chgData name="Fanny Chen" userId="8933a307a0fd18c7" providerId="LiveId" clId="{7482A348-C90D-4158-96CB-7CEF6DB6A963}" dt="2025-08-02T08:14:33.953" v="673" actId="20577"/>
          <ac:spMkLst>
            <pc:docMk/>
            <pc:sldMk cId="3483134920" sldId="260"/>
            <ac:spMk id="36" creationId="{43C6F253-935F-87B4-838D-59B12416BBE4}"/>
          </ac:spMkLst>
        </pc:spChg>
        <pc:grpChg chg="mod">
          <ac:chgData name="Fanny Chen" userId="8933a307a0fd18c7" providerId="LiveId" clId="{7482A348-C90D-4158-96CB-7CEF6DB6A963}" dt="2025-08-02T08:10:35.835" v="551" actId="1076"/>
          <ac:grpSpMkLst>
            <pc:docMk/>
            <pc:sldMk cId="3483134920" sldId="260"/>
            <ac:grpSpMk id="19" creationId="{63E9C465-3690-5F3B-34D4-0E8ED0BA4224}"/>
          </ac:grpSpMkLst>
        </pc:grpChg>
        <pc:picChg chg="add del mod">
          <ac:chgData name="Fanny Chen" userId="8933a307a0fd18c7" providerId="LiveId" clId="{7482A348-C90D-4158-96CB-7CEF6DB6A963}" dt="2025-08-02T08:24:58.998" v="943" actId="478"/>
          <ac:picMkLst>
            <pc:docMk/>
            <pc:sldMk cId="3483134920" sldId="260"/>
            <ac:picMk id="6" creationId="{CDD76DDD-B383-4A31-73D6-0195B1E65A4D}"/>
          </ac:picMkLst>
        </pc:picChg>
        <pc:picChg chg="add mod">
          <ac:chgData name="Fanny Chen" userId="8933a307a0fd18c7" providerId="LiveId" clId="{7482A348-C90D-4158-96CB-7CEF6DB6A963}" dt="2025-08-02T08:15:52.740" v="696" actId="1076"/>
          <ac:picMkLst>
            <pc:docMk/>
            <pc:sldMk cId="3483134920" sldId="260"/>
            <ac:picMk id="37" creationId="{2F6758E7-0793-A7FB-F621-0FC497F61977}"/>
          </ac:picMkLst>
        </pc:picChg>
        <pc:picChg chg="add mod">
          <ac:chgData name="Fanny Chen" userId="8933a307a0fd18c7" providerId="LiveId" clId="{7482A348-C90D-4158-96CB-7CEF6DB6A963}" dt="2025-08-02T08:16:27.192" v="706" actId="1076"/>
          <ac:picMkLst>
            <pc:docMk/>
            <pc:sldMk cId="3483134920" sldId="260"/>
            <ac:picMk id="38" creationId="{7143426D-88A5-45F3-BE76-B41D6BC82EFA}"/>
          </ac:picMkLst>
        </pc:picChg>
      </pc:sldChg>
      <pc:sldChg chg="addSp delSp modSp mod">
        <pc:chgData name="Fanny Chen" userId="8933a307a0fd18c7" providerId="LiveId" clId="{7482A348-C90D-4158-96CB-7CEF6DB6A963}" dt="2025-08-02T08:01:57.725" v="487" actId="113"/>
        <pc:sldMkLst>
          <pc:docMk/>
          <pc:sldMk cId="979435243" sldId="261"/>
        </pc:sldMkLst>
        <pc:spChg chg="mod ord">
          <ac:chgData name="Fanny Chen" userId="8933a307a0fd18c7" providerId="LiveId" clId="{7482A348-C90D-4158-96CB-7CEF6DB6A963}" dt="2025-08-02T07:01:33.879" v="483" actId="1076"/>
          <ac:spMkLst>
            <pc:docMk/>
            <pc:sldMk cId="979435243" sldId="261"/>
            <ac:spMk id="2" creationId="{AF9FC83C-F021-93C2-1D5D-433AF77E495E}"/>
          </ac:spMkLst>
        </pc:spChg>
        <pc:spChg chg="del mod ord">
          <ac:chgData name="Fanny Chen" userId="8933a307a0fd18c7" providerId="LiveId" clId="{7482A348-C90D-4158-96CB-7CEF6DB6A963}" dt="2025-08-02T06:48:14.810" v="457" actId="478"/>
          <ac:spMkLst>
            <pc:docMk/>
            <pc:sldMk cId="979435243" sldId="261"/>
            <ac:spMk id="3" creationId="{FB1107FF-476F-2ACE-00B5-2269D4C3B488}"/>
          </ac:spMkLst>
        </pc:spChg>
        <pc:spChg chg="mod">
          <ac:chgData name="Fanny Chen" userId="8933a307a0fd18c7" providerId="LiveId" clId="{7482A348-C90D-4158-96CB-7CEF6DB6A963}" dt="2025-08-02T06:39:49.710" v="261" actId="1076"/>
          <ac:spMkLst>
            <pc:docMk/>
            <pc:sldMk cId="979435243" sldId="261"/>
            <ac:spMk id="4" creationId="{D92A49AF-5BFC-846E-FA8B-CD1655A20777}"/>
          </ac:spMkLst>
        </pc:spChg>
        <pc:spChg chg="add mod">
          <ac:chgData name="Fanny Chen" userId="8933a307a0fd18c7" providerId="LiveId" clId="{7482A348-C90D-4158-96CB-7CEF6DB6A963}" dt="2025-08-02T06:49:40.869" v="478" actId="207"/>
          <ac:spMkLst>
            <pc:docMk/>
            <pc:sldMk cId="979435243" sldId="261"/>
            <ac:spMk id="5" creationId="{C35FE7E8-E90C-4E17-05DD-943587D23204}"/>
          </ac:spMkLst>
        </pc:spChg>
        <pc:spChg chg="add mod ord">
          <ac:chgData name="Fanny Chen" userId="8933a307a0fd18c7" providerId="LiveId" clId="{7482A348-C90D-4158-96CB-7CEF6DB6A963}" dt="2025-08-02T06:48:47.515" v="463" actId="207"/>
          <ac:spMkLst>
            <pc:docMk/>
            <pc:sldMk cId="979435243" sldId="261"/>
            <ac:spMk id="7" creationId="{9DEF9678-48C6-5B4B-11CD-49513F111DCE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8" creationId="{F075C3AA-AAB1-E761-8C02-5BB17CCD0FC9}"/>
          </ac:spMkLst>
        </pc:spChg>
        <pc:spChg chg="add mod">
          <ac:chgData name="Fanny Chen" userId="8933a307a0fd18c7" providerId="LiveId" clId="{7482A348-C90D-4158-96CB-7CEF6DB6A963}" dt="2025-08-02T06:45:20.340" v="332" actId="571"/>
          <ac:spMkLst>
            <pc:docMk/>
            <pc:sldMk cId="979435243" sldId="261"/>
            <ac:spMk id="9" creationId="{06331605-89E7-920E-6DBE-C0830BBD2FEB}"/>
          </ac:spMkLst>
        </pc:spChg>
        <pc:spChg chg="add mod">
          <ac:chgData name="Fanny Chen" userId="8933a307a0fd18c7" providerId="LiveId" clId="{7482A348-C90D-4158-96CB-7CEF6DB6A963}" dt="2025-08-02T06:45:20.340" v="332" actId="571"/>
          <ac:spMkLst>
            <pc:docMk/>
            <pc:sldMk cId="979435243" sldId="261"/>
            <ac:spMk id="10" creationId="{80842774-4BBE-5BE4-5165-983B27714444}"/>
          </ac:spMkLst>
        </pc:spChg>
        <pc:spChg chg="add mod">
          <ac:chgData name="Fanny Chen" userId="8933a307a0fd18c7" providerId="LiveId" clId="{7482A348-C90D-4158-96CB-7CEF6DB6A963}" dt="2025-08-02T08:01:57.725" v="487" actId="113"/>
          <ac:spMkLst>
            <pc:docMk/>
            <pc:sldMk cId="979435243" sldId="261"/>
            <ac:spMk id="11" creationId="{8679A632-C567-CA1D-C715-5A24620226D8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2" creationId="{FA8A18F1-68EC-24A3-AEE1-14698D1287C2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3" creationId="{97BD1B35-C4D2-3E51-7C1E-AE6AD3125424}"/>
          </ac:spMkLst>
        </pc:spChg>
        <pc:spChg chg="add mod">
          <ac:chgData name="Fanny Chen" userId="8933a307a0fd18c7" providerId="LiveId" clId="{7482A348-C90D-4158-96CB-7CEF6DB6A963}" dt="2025-08-02T06:46:58.900" v="359"/>
          <ac:spMkLst>
            <pc:docMk/>
            <pc:sldMk cId="979435243" sldId="261"/>
            <ac:spMk id="14" creationId="{65A31321-E1D8-1F54-6368-3C564516E2D6}"/>
          </ac:spMkLst>
        </pc:spChg>
        <pc:spChg chg="add mod">
          <ac:chgData name="Fanny Chen" userId="8933a307a0fd18c7" providerId="LiveId" clId="{7482A348-C90D-4158-96CB-7CEF6DB6A963}" dt="2025-08-02T06:46:58.900" v="359"/>
          <ac:spMkLst>
            <pc:docMk/>
            <pc:sldMk cId="979435243" sldId="261"/>
            <ac:spMk id="15" creationId="{BA2EF03C-3472-7F17-8077-4816A6B7AA24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6" creationId="{1DD596AE-DE46-F969-8309-DC0ECD30949F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7" creationId="{11215192-5E27-960E-252D-0FB7DD332620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8" creationId="{B6680710-C32B-2281-9E76-95D951F83E7E}"/>
          </ac:spMkLst>
        </pc:spChg>
        <pc:spChg chg="add mod">
          <ac:chgData name="Fanny Chen" userId="8933a307a0fd18c7" providerId="LiveId" clId="{7482A348-C90D-4158-96CB-7CEF6DB6A963}" dt="2025-08-02T06:48:40.409" v="461" actId="1076"/>
          <ac:spMkLst>
            <pc:docMk/>
            <pc:sldMk cId="979435243" sldId="261"/>
            <ac:spMk id="19" creationId="{24B5145F-7CB2-AC79-2554-1BBDCE1D331F}"/>
          </ac:spMkLst>
        </pc:spChg>
        <pc:spChg chg="add del mod">
          <ac:chgData name="Fanny Chen" userId="8933a307a0fd18c7" providerId="LiveId" clId="{7482A348-C90D-4158-96CB-7CEF6DB6A963}" dt="2025-08-02T06:48:27.329" v="460" actId="478"/>
          <ac:spMkLst>
            <pc:docMk/>
            <pc:sldMk cId="979435243" sldId="261"/>
            <ac:spMk id="21" creationId="{0E56C7E2-75A2-D35F-CBD3-199DCC4C2A03}"/>
          </ac:spMkLst>
        </pc:spChg>
        <pc:spChg chg="add mod">
          <ac:chgData name="Fanny Chen" userId="8933a307a0fd18c7" providerId="LiveId" clId="{7482A348-C90D-4158-96CB-7CEF6DB6A963}" dt="2025-08-02T06:49:10.952" v="473" actId="14100"/>
          <ac:spMkLst>
            <pc:docMk/>
            <pc:sldMk cId="979435243" sldId="261"/>
            <ac:spMk id="22" creationId="{8471B0FD-ED32-CF0B-4DF6-0F0A4B9471AA}"/>
          </ac:spMkLst>
        </pc:spChg>
        <pc:picChg chg="add del mod">
          <ac:chgData name="Fanny Chen" userId="8933a307a0fd18c7" providerId="LiveId" clId="{7482A348-C90D-4158-96CB-7CEF6DB6A963}" dt="2025-08-02T06:49:58.028" v="479" actId="21"/>
          <ac:picMkLst>
            <pc:docMk/>
            <pc:sldMk cId="979435243" sldId="261"/>
            <ac:picMk id="6" creationId="{CDD76DDD-B383-4A31-73D6-0195B1E65A4D}"/>
          </ac:picMkLst>
        </pc:picChg>
        <pc:picChg chg="add del mod">
          <ac:chgData name="Fanny Chen" userId="8933a307a0fd18c7" providerId="LiveId" clId="{7482A348-C90D-4158-96CB-7CEF6DB6A963}" dt="2025-08-02T06:42:38.943" v="284" actId="478"/>
          <ac:picMkLst>
            <pc:docMk/>
            <pc:sldMk cId="979435243" sldId="261"/>
            <ac:picMk id="3074" creationId="{CD8C2F76-B65A-C73F-C1C4-5589A0B57AA2}"/>
          </ac:picMkLst>
        </pc:picChg>
        <pc:picChg chg="add del mod">
          <ac:chgData name="Fanny Chen" userId="8933a307a0fd18c7" providerId="LiveId" clId="{7482A348-C90D-4158-96CB-7CEF6DB6A963}" dt="2025-08-02T06:49:28.942" v="477" actId="1076"/>
          <ac:picMkLst>
            <pc:docMk/>
            <pc:sldMk cId="979435243" sldId="261"/>
            <ac:picMk id="3076" creationId="{F6B9E1DE-EC97-75DF-0194-B4BBE110799A}"/>
          </ac:picMkLst>
        </pc:picChg>
      </pc:sldChg>
      <pc:sldChg chg="delSp modSp mod">
        <pc:chgData name="Fanny Chen" userId="8933a307a0fd18c7" providerId="LiveId" clId="{7482A348-C90D-4158-96CB-7CEF6DB6A963}" dt="2025-08-03T09:12:15.073" v="2783" actId="2711"/>
        <pc:sldMkLst>
          <pc:docMk/>
          <pc:sldMk cId="1479809837" sldId="263"/>
        </pc:sldMkLst>
        <pc:spChg chg="del mod">
          <ac:chgData name="Fanny Chen" userId="8933a307a0fd18c7" providerId="LiveId" clId="{7482A348-C90D-4158-96CB-7CEF6DB6A963}" dt="2025-08-02T08:21:57.260" v="901" actId="478"/>
          <ac:spMkLst>
            <pc:docMk/>
            <pc:sldMk cId="1479809837" sldId="263"/>
            <ac:spMk id="2" creationId="{E27A4A9E-2D47-FB99-10FA-18321293D8F8}"/>
          </ac:spMkLst>
        </pc:spChg>
        <pc:spChg chg="del mod">
          <ac:chgData name="Fanny Chen" userId="8933a307a0fd18c7" providerId="LiveId" clId="{7482A348-C90D-4158-96CB-7CEF6DB6A963}" dt="2025-08-03T08:28:28.373" v="2070" actId="478"/>
          <ac:spMkLst>
            <pc:docMk/>
            <pc:sldMk cId="1479809837" sldId="263"/>
            <ac:spMk id="3" creationId="{CB7CD1D4-E073-2189-9393-2373E60F8CCB}"/>
          </ac:spMkLst>
        </pc:spChg>
        <pc:spChg chg="mod">
          <ac:chgData name="Fanny Chen" userId="8933a307a0fd18c7" providerId="LiveId" clId="{7482A348-C90D-4158-96CB-7CEF6DB6A963}" dt="2025-08-03T08:28:33.197" v="2071" actId="1076"/>
          <ac:spMkLst>
            <pc:docMk/>
            <pc:sldMk cId="1479809837" sldId="263"/>
            <ac:spMk id="18" creationId="{D82567E1-9DDF-CD39-0C57-8E681F970F15}"/>
          </ac:spMkLst>
        </pc:spChg>
        <pc:spChg chg="mod">
          <ac:chgData name="Fanny Chen" userId="8933a307a0fd18c7" providerId="LiveId" clId="{7482A348-C90D-4158-96CB-7CEF6DB6A963}" dt="2025-08-02T08:22:35.174" v="907" actId="2711"/>
          <ac:spMkLst>
            <pc:docMk/>
            <pc:sldMk cId="1479809837" sldId="263"/>
            <ac:spMk id="22" creationId="{9911F237-0700-48FC-A256-893F450C3D6B}"/>
          </ac:spMkLst>
        </pc:spChg>
        <pc:spChg chg="mod">
          <ac:chgData name="Fanny Chen" userId="8933a307a0fd18c7" providerId="LiveId" clId="{7482A348-C90D-4158-96CB-7CEF6DB6A963}" dt="2025-08-02T08:22:27.291" v="905" actId="2711"/>
          <ac:spMkLst>
            <pc:docMk/>
            <pc:sldMk cId="1479809837" sldId="263"/>
            <ac:spMk id="24" creationId="{E9CD0978-3317-89F7-7CBE-64D59442B3FB}"/>
          </ac:spMkLst>
        </pc:spChg>
        <pc:spChg chg="mod">
          <ac:chgData name="Fanny Chen" userId="8933a307a0fd18c7" providerId="LiveId" clId="{7482A348-C90D-4158-96CB-7CEF6DB6A963}" dt="2025-08-02T08:23:07.898" v="914" actId="14100"/>
          <ac:spMkLst>
            <pc:docMk/>
            <pc:sldMk cId="1479809837" sldId="263"/>
            <ac:spMk id="33" creationId="{8D5F3856-83A2-BF4D-427D-E19942D867C4}"/>
          </ac:spMkLst>
        </pc:spChg>
        <pc:spChg chg="mod">
          <ac:chgData name="Fanny Chen" userId="8933a307a0fd18c7" providerId="LiveId" clId="{7482A348-C90D-4158-96CB-7CEF6DB6A963}" dt="2025-08-02T08:22:44.017" v="910" actId="14100"/>
          <ac:spMkLst>
            <pc:docMk/>
            <pc:sldMk cId="1479809837" sldId="263"/>
            <ac:spMk id="35" creationId="{F540A004-BD82-93EC-7D3A-402D3326906F}"/>
          </ac:spMkLst>
        </pc:spChg>
        <pc:spChg chg="mod">
          <ac:chgData name="Fanny Chen" userId="8933a307a0fd18c7" providerId="LiveId" clId="{7482A348-C90D-4158-96CB-7CEF6DB6A963}" dt="2025-08-02T08:22:38.829" v="908" actId="113"/>
          <ac:spMkLst>
            <pc:docMk/>
            <pc:sldMk cId="1479809837" sldId="263"/>
            <ac:spMk id="37" creationId="{54CBEB3D-B8FD-8354-3EAD-651EED32D26C}"/>
          </ac:spMkLst>
        </pc:spChg>
        <pc:spChg chg="mod">
          <ac:chgData name="Fanny Chen" userId="8933a307a0fd18c7" providerId="LiveId" clId="{7482A348-C90D-4158-96CB-7CEF6DB6A963}" dt="2025-08-02T08:22:46.154" v="911" actId="113"/>
          <ac:spMkLst>
            <pc:docMk/>
            <pc:sldMk cId="1479809837" sldId="263"/>
            <ac:spMk id="38" creationId="{49501F0F-EC9D-E15A-3132-BDA918C5AF12}"/>
          </ac:spMkLst>
        </pc:spChg>
        <pc:spChg chg="mod">
          <ac:chgData name="Fanny Chen" userId="8933a307a0fd18c7" providerId="LiveId" clId="{7482A348-C90D-4158-96CB-7CEF6DB6A963}" dt="2025-08-03T09:11:59.849" v="2780" actId="2711"/>
          <ac:spMkLst>
            <pc:docMk/>
            <pc:sldMk cId="1479809837" sldId="263"/>
            <ac:spMk id="67" creationId="{64E68BAE-DEEE-DDB7-8053-B4AA0CE2FA69}"/>
          </ac:spMkLst>
        </pc:spChg>
        <pc:spChg chg="mod">
          <ac:chgData name="Fanny Chen" userId="8933a307a0fd18c7" providerId="LiveId" clId="{7482A348-C90D-4158-96CB-7CEF6DB6A963}" dt="2025-08-03T09:12:03.602" v="2781" actId="2711"/>
          <ac:spMkLst>
            <pc:docMk/>
            <pc:sldMk cId="1479809837" sldId="263"/>
            <ac:spMk id="68" creationId="{65177810-B884-67FF-4273-7F8CE3779FE3}"/>
          </ac:spMkLst>
        </pc:spChg>
        <pc:spChg chg="mod">
          <ac:chgData name="Fanny Chen" userId="8933a307a0fd18c7" providerId="LiveId" clId="{7482A348-C90D-4158-96CB-7CEF6DB6A963}" dt="2025-08-03T09:12:07.111" v="2782" actId="2711"/>
          <ac:spMkLst>
            <pc:docMk/>
            <pc:sldMk cId="1479809837" sldId="263"/>
            <ac:spMk id="69" creationId="{6D0D2CF4-517C-1EEA-5230-F2846F23BF4D}"/>
          </ac:spMkLst>
        </pc:spChg>
        <pc:spChg chg="mod">
          <ac:chgData name="Fanny Chen" userId="8933a307a0fd18c7" providerId="LiveId" clId="{7482A348-C90D-4158-96CB-7CEF6DB6A963}" dt="2025-08-03T09:12:15.073" v="2783" actId="2711"/>
          <ac:spMkLst>
            <pc:docMk/>
            <pc:sldMk cId="1479809837" sldId="263"/>
            <ac:spMk id="70" creationId="{08651D03-42B1-254D-A570-4EECC7566AB8}"/>
          </ac:spMkLst>
        </pc:spChg>
      </pc:sldChg>
      <pc:sldChg chg="modSp mod setBg">
        <pc:chgData name="Fanny Chen" userId="8933a307a0fd18c7" providerId="LiveId" clId="{7482A348-C90D-4158-96CB-7CEF6DB6A963}" dt="2025-08-02T11:09:19.275" v="1370" actId="14100"/>
        <pc:sldMkLst>
          <pc:docMk/>
          <pc:sldMk cId="2178417336" sldId="265"/>
        </pc:sldMkLst>
        <pc:spChg chg="mod">
          <ac:chgData name="Fanny Chen" userId="8933a307a0fd18c7" providerId="LiveId" clId="{7482A348-C90D-4158-96CB-7CEF6DB6A963}" dt="2025-08-02T08:55:41.062" v="1030" actId="1076"/>
          <ac:spMkLst>
            <pc:docMk/>
            <pc:sldMk cId="2178417336" sldId="265"/>
            <ac:spMk id="2" creationId="{473A1487-5B24-32B3-D9C6-CC2991CC1DDE}"/>
          </ac:spMkLst>
        </pc:spChg>
        <pc:spChg chg="mod">
          <ac:chgData name="Fanny Chen" userId="8933a307a0fd18c7" providerId="LiveId" clId="{7482A348-C90D-4158-96CB-7CEF6DB6A963}" dt="2025-08-02T08:55:57.107" v="1036" actId="1076"/>
          <ac:spMkLst>
            <pc:docMk/>
            <pc:sldMk cId="2178417336" sldId="265"/>
            <ac:spMk id="3" creationId="{FB1DD1A7-0821-7DDB-69FB-158C13F4C3C1}"/>
          </ac:spMkLst>
        </pc:spChg>
        <pc:spChg chg="mod">
          <ac:chgData name="Fanny Chen" userId="8933a307a0fd18c7" providerId="LiveId" clId="{7482A348-C90D-4158-96CB-7CEF6DB6A963}" dt="2025-08-02T08:55:43.978" v="1031" actId="1076"/>
          <ac:spMkLst>
            <pc:docMk/>
            <pc:sldMk cId="2178417336" sldId="265"/>
            <ac:spMk id="10" creationId="{88633182-0BFF-8B9E-3AE6-E5E3C9F33CA6}"/>
          </ac:spMkLst>
        </pc:spChg>
        <pc:spChg chg="mod">
          <ac:chgData name="Fanny Chen" userId="8933a307a0fd18c7" providerId="LiveId" clId="{7482A348-C90D-4158-96CB-7CEF6DB6A963}" dt="2025-08-02T11:09:05.505" v="1368" actId="1076"/>
          <ac:spMkLst>
            <pc:docMk/>
            <pc:sldMk cId="2178417336" sldId="265"/>
            <ac:spMk id="13" creationId="{3D9EE136-749E-5D64-75AF-98390AF4FF4C}"/>
          </ac:spMkLst>
        </pc:spChg>
        <pc:spChg chg="mod">
          <ac:chgData name="Fanny Chen" userId="8933a307a0fd18c7" providerId="LiveId" clId="{7482A348-C90D-4158-96CB-7CEF6DB6A963}" dt="2025-08-02T11:09:02.713" v="1367" actId="1076"/>
          <ac:spMkLst>
            <pc:docMk/>
            <pc:sldMk cId="2178417336" sldId="265"/>
            <ac:spMk id="15" creationId="{84BF0710-68E6-E6FD-6D31-9E30FFBDE11B}"/>
          </ac:spMkLst>
        </pc:spChg>
        <pc:spChg chg="mod">
          <ac:chgData name="Fanny Chen" userId="8933a307a0fd18c7" providerId="LiveId" clId="{7482A348-C90D-4158-96CB-7CEF6DB6A963}" dt="2025-08-02T11:08:58.621" v="1366" actId="1076"/>
          <ac:spMkLst>
            <pc:docMk/>
            <pc:sldMk cId="2178417336" sldId="265"/>
            <ac:spMk id="18" creationId="{53CF9480-B814-2A0A-3034-5CA2CE9CB1BC}"/>
          </ac:spMkLst>
        </pc:spChg>
        <pc:graphicFrameChg chg="mod modGraphic">
          <ac:chgData name="Fanny Chen" userId="8933a307a0fd18c7" providerId="LiveId" clId="{7482A348-C90D-4158-96CB-7CEF6DB6A963}" dt="2025-08-02T11:09:02.713" v="1367" actId="1076"/>
          <ac:graphicFrameMkLst>
            <pc:docMk/>
            <pc:sldMk cId="2178417336" sldId="265"/>
            <ac:graphicFrameMk id="16" creationId="{019A0BDA-6FD9-C1AD-AEF2-9530333BACC7}"/>
          </ac:graphicFrameMkLst>
        </pc:graphicFrameChg>
        <pc:picChg chg="mod">
          <ac:chgData name="Fanny Chen" userId="8933a307a0fd18c7" providerId="LiveId" clId="{7482A348-C90D-4158-96CB-7CEF6DB6A963}" dt="2025-08-02T11:09:08.277" v="1369" actId="1076"/>
          <ac:picMkLst>
            <pc:docMk/>
            <pc:sldMk cId="2178417336" sldId="265"/>
            <ac:picMk id="2050" creationId="{9060336B-838A-EBC2-A3F7-5A0D88D3C30B}"/>
          </ac:picMkLst>
        </pc:picChg>
        <pc:picChg chg="mod">
          <ac:chgData name="Fanny Chen" userId="8933a307a0fd18c7" providerId="LiveId" clId="{7482A348-C90D-4158-96CB-7CEF6DB6A963}" dt="2025-08-02T11:09:19.275" v="1370" actId="14100"/>
          <ac:picMkLst>
            <pc:docMk/>
            <pc:sldMk cId="2178417336" sldId="265"/>
            <ac:picMk id="2051" creationId="{A1AF1A09-3A0A-4D29-72F9-79CF6473F7D1}"/>
          </ac:picMkLst>
        </pc:picChg>
      </pc:sldChg>
      <pc:sldChg chg="addSp delSp modSp mod modAnim">
        <pc:chgData name="Fanny Chen" userId="8933a307a0fd18c7" providerId="LiveId" clId="{7482A348-C90D-4158-96CB-7CEF6DB6A963}" dt="2025-08-03T08:28:35.318" v="2072" actId="478"/>
        <pc:sldMkLst>
          <pc:docMk/>
          <pc:sldMk cId="3516701451" sldId="266"/>
        </pc:sldMkLst>
        <pc:spChg chg="mod">
          <ac:chgData name="Fanny Chen" userId="8933a307a0fd18c7" providerId="LiveId" clId="{7482A348-C90D-4158-96CB-7CEF6DB6A963}" dt="2025-08-02T11:08:17.523" v="1359" actId="1076"/>
          <ac:spMkLst>
            <pc:docMk/>
            <pc:sldMk cId="3516701451" sldId="266"/>
            <ac:spMk id="2" creationId="{ECE37B5E-64F4-700C-F98F-46C166F62C62}"/>
          </ac:spMkLst>
        </pc:spChg>
        <pc:spChg chg="del mod">
          <ac:chgData name="Fanny Chen" userId="8933a307a0fd18c7" providerId="LiveId" clId="{7482A348-C90D-4158-96CB-7CEF6DB6A963}" dt="2025-08-03T08:28:35.318" v="2072" actId="478"/>
          <ac:spMkLst>
            <pc:docMk/>
            <pc:sldMk cId="3516701451" sldId="266"/>
            <ac:spMk id="3" creationId="{ADC8671B-23D1-7537-6D77-E2F687518975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4" creationId="{28415C2C-D9A8-30CA-D30E-D121A0E41FBF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5" creationId="{A7F799D0-2638-0453-1004-EF1C3F7FF0AA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6" creationId="{CE03C8CE-A85C-57A6-8580-674AA93E8604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7" creationId="{D8361AD5-5DE7-ED85-5FE3-2E4537C07A8E}"/>
          </ac:spMkLst>
        </pc:spChg>
        <pc:spChg chg="mod">
          <ac:chgData name="Fanny Chen" userId="8933a307a0fd18c7" providerId="LiveId" clId="{7482A348-C90D-4158-96CB-7CEF6DB6A963}" dt="2025-08-02T11:08:14.233" v="1358" actId="1076"/>
          <ac:spMkLst>
            <pc:docMk/>
            <pc:sldMk cId="3516701451" sldId="266"/>
            <ac:spMk id="8" creationId="{69C6D0DD-8F1D-E25D-5F21-6803E0CF0E17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9" creationId="{1C4D2AE6-EEE0-D923-3997-B2C217A13F85}"/>
          </ac:spMkLst>
        </pc:spChg>
        <pc:spChg chg="add mod">
          <ac:chgData name="Fanny Chen" userId="8933a307a0fd18c7" providerId="LiveId" clId="{7482A348-C90D-4158-96CB-7CEF6DB6A963}" dt="2025-08-02T11:20:07.561" v="1658" actId="164"/>
          <ac:spMkLst>
            <pc:docMk/>
            <pc:sldMk cId="3516701451" sldId="266"/>
            <ac:spMk id="10" creationId="{DBF4B98F-1562-70DF-4A09-57CD085142EF}"/>
          </ac:spMkLst>
        </pc:spChg>
        <pc:spChg chg="mod">
          <ac:chgData name="Fanny Chen" userId="8933a307a0fd18c7" providerId="LiveId" clId="{7482A348-C90D-4158-96CB-7CEF6DB6A963}" dt="2025-08-02T11:13:27.762" v="1534" actId="1076"/>
          <ac:spMkLst>
            <pc:docMk/>
            <pc:sldMk cId="3516701451" sldId="266"/>
            <ac:spMk id="12" creationId="{4BE257DA-8A97-98DC-4308-E2214BA2BCC7}"/>
          </ac:spMkLst>
        </pc:spChg>
        <pc:spChg chg="mod">
          <ac:chgData name="Fanny Chen" userId="8933a307a0fd18c7" providerId="LiveId" clId="{7482A348-C90D-4158-96CB-7CEF6DB6A963}" dt="2025-08-02T11:08:19.610" v="1360" actId="1076"/>
          <ac:spMkLst>
            <pc:docMk/>
            <pc:sldMk cId="3516701451" sldId="266"/>
            <ac:spMk id="14" creationId="{CA0D2E10-A896-A456-22AD-726DDE723810}"/>
          </ac:spMkLst>
        </pc:spChg>
        <pc:grpChg chg="add mod">
          <ac:chgData name="Fanny Chen" userId="8933a307a0fd18c7" providerId="LiveId" clId="{7482A348-C90D-4158-96CB-7CEF6DB6A963}" dt="2025-08-02T11:20:07.561" v="1658" actId="164"/>
          <ac:grpSpMkLst>
            <pc:docMk/>
            <pc:sldMk cId="3516701451" sldId="266"/>
            <ac:grpSpMk id="11" creationId="{64E7DE9B-B24F-3F9E-EA99-2B8F9797B5E0}"/>
          </ac:grpSpMkLst>
        </pc:grpChg>
        <pc:picChg chg="mod">
          <ac:chgData name="Fanny Chen" userId="8933a307a0fd18c7" providerId="LiveId" clId="{7482A348-C90D-4158-96CB-7CEF6DB6A963}" dt="2025-08-02T11:08:23.135" v="1361" actId="1076"/>
          <ac:picMkLst>
            <pc:docMk/>
            <pc:sldMk cId="3516701451" sldId="266"/>
            <ac:picMk id="1026" creationId="{A49C7CCF-9D13-2230-925E-FA2067511274}"/>
          </ac:picMkLst>
        </pc:picChg>
        <pc:picChg chg="mod">
          <ac:chgData name="Fanny Chen" userId="8933a307a0fd18c7" providerId="LiveId" clId="{7482A348-C90D-4158-96CB-7CEF6DB6A963}" dt="2025-08-02T11:08:26.884" v="1363" actId="14100"/>
          <ac:picMkLst>
            <pc:docMk/>
            <pc:sldMk cId="3516701451" sldId="266"/>
            <ac:picMk id="1030" creationId="{504C92F1-0075-45FD-BFB0-E818C228876E}"/>
          </ac:picMkLst>
        </pc:picChg>
      </pc:sldChg>
      <pc:sldChg chg="add">
        <pc:chgData name="Fanny Chen" userId="8933a307a0fd18c7" providerId="LiveId" clId="{7482A348-C90D-4158-96CB-7CEF6DB6A963}" dt="2025-08-03T07:56:08.366" v="1709"/>
        <pc:sldMkLst>
          <pc:docMk/>
          <pc:sldMk cId="38249238" sldId="267"/>
        </pc:sldMkLst>
      </pc:sldChg>
      <pc:sldChg chg="addSp delSp modSp add mod">
        <pc:chgData name="Fanny Chen" userId="8933a307a0fd18c7" providerId="LiveId" clId="{7482A348-C90D-4158-96CB-7CEF6DB6A963}" dt="2025-08-03T08:17:32.224" v="2015" actId="1076"/>
        <pc:sldMkLst>
          <pc:docMk/>
          <pc:sldMk cId="2399964086" sldId="268"/>
        </pc:sldMkLst>
        <pc:spChg chg="mod">
          <ac:chgData name="Fanny Chen" userId="8933a307a0fd18c7" providerId="LiveId" clId="{7482A348-C90D-4158-96CB-7CEF6DB6A963}" dt="2025-08-03T08:16:04.067" v="1987" actId="1076"/>
          <ac:spMkLst>
            <pc:docMk/>
            <pc:sldMk cId="2399964086" sldId="268"/>
            <ac:spMk id="2" creationId="{07AD3AE0-07AE-466D-4914-1CE1D787AF04}"/>
          </ac:spMkLst>
        </pc:spChg>
        <pc:spChg chg="mod">
          <ac:chgData name="Fanny Chen" userId="8933a307a0fd18c7" providerId="LiveId" clId="{7482A348-C90D-4158-96CB-7CEF6DB6A963}" dt="2025-08-03T08:17:24.458" v="2011" actId="1076"/>
          <ac:spMkLst>
            <pc:docMk/>
            <pc:sldMk cId="2399964086" sldId="268"/>
            <ac:spMk id="5" creationId="{D5BEA8AF-2588-23AF-3945-F1D2A4EC96D8}"/>
          </ac:spMkLst>
        </pc:spChg>
        <pc:grpChg chg="add mod">
          <ac:chgData name="Fanny Chen" userId="8933a307a0fd18c7" providerId="LiveId" clId="{7482A348-C90D-4158-96CB-7CEF6DB6A963}" dt="2025-08-03T08:05:28.892" v="1833" actId="164"/>
          <ac:grpSpMkLst>
            <pc:docMk/>
            <pc:sldMk cId="2399964086" sldId="268"/>
            <ac:grpSpMk id="7" creationId="{5900F31D-5BE6-1CF5-308F-952D32373FAC}"/>
          </ac:grpSpMkLst>
        </pc:grpChg>
        <pc:grpChg chg="add mod">
          <ac:chgData name="Fanny Chen" userId="8933a307a0fd18c7" providerId="LiveId" clId="{7482A348-C90D-4158-96CB-7CEF6DB6A963}" dt="2025-08-03T08:17:28.939" v="2014" actId="1076"/>
          <ac:grpSpMkLst>
            <pc:docMk/>
            <pc:sldMk cId="2399964086" sldId="268"/>
            <ac:grpSpMk id="10" creationId="{34DD0FE9-16D7-FEE7-AFC9-A5DAF18020B0}"/>
          </ac:grpSpMkLst>
        </pc:grpChg>
        <pc:picChg chg="add del mod modCrop">
          <ac:chgData name="Fanny Chen" userId="8933a307a0fd18c7" providerId="LiveId" clId="{7482A348-C90D-4158-96CB-7CEF6DB6A963}" dt="2025-08-03T08:05:41.304" v="1851" actId="478"/>
          <ac:picMkLst>
            <pc:docMk/>
            <pc:sldMk cId="2399964086" sldId="268"/>
            <ac:picMk id="3" creationId="{087F9DE3-DD23-C6F7-6123-05AE4F9EC697}"/>
          </ac:picMkLst>
        </pc:picChg>
        <pc:picChg chg="add del mod">
          <ac:chgData name="Fanny Chen" userId="8933a307a0fd18c7" providerId="LiveId" clId="{7482A348-C90D-4158-96CB-7CEF6DB6A963}" dt="2025-08-03T08:03:21.278" v="1800" actId="478"/>
          <ac:picMkLst>
            <pc:docMk/>
            <pc:sldMk cId="2399964086" sldId="268"/>
            <ac:picMk id="4" creationId="{080B7BD6-67F1-B97C-C9E6-C22076216066}"/>
          </ac:picMkLst>
        </pc:picChg>
        <pc:picChg chg="add del mod modCrop">
          <ac:chgData name="Fanny Chen" userId="8933a307a0fd18c7" providerId="LiveId" clId="{7482A348-C90D-4158-96CB-7CEF6DB6A963}" dt="2025-08-03T08:05:40.084" v="1850" actId="478"/>
          <ac:picMkLst>
            <pc:docMk/>
            <pc:sldMk cId="2399964086" sldId="268"/>
            <ac:picMk id="6" creationId="{EAE33D1A-0331-3DC7-DDA6-2AE459DFD55F}"/>
          </ac:picMkLst>
        </pc:picChg>
        <pc:picChg chg="add mod modCrop">
          <ac:chgData name="Fanny Chen" userId="8933a307a0fd18c7" providerId="LiveId" clId="{7482A348-C90D-4158-96CB-7CEF6DB6A963}" dt="2025-08-03T08:15:19.613" v="1968" actId="164"/>
          <ac:picMkLst>
            <pc:docMk/>
            <pc:sldMk cId="2399964086" sldId="268"/>
            <ac:picMk id="8" creationId="{2D6384C6-1C1C-B318-8786-895458723E67}"/>
          </ac:picMkLst>
        </pc:picChg>
        <pc:picChg chg="add mod modCrop">
          <ac:chgData name="Fanny Chen" userId="8933a307a0fd18c7" providerId="LiveId" clId="{7482A348-C90D-4158-96CB-7CEF6DB6A963}" dt="2025-08-03T08:17:28.939" v="2014" actId="1076"/>
          <ac:picMkLst>
            <pc:docMk/>
            <pc:sldMk cId="2399964086" sldId="268"/>
            <ac:picMk id="9" creationId="{889DD967-1C64-7B86-A372-8F906D260116}"/>
          </ac:picMkLst>
        </pc:picChg>
        <pc:picChg chg="add mod modCrop">
          <ac:chgData name="Fanny Chen" userId="8933a307a0fd18c7" providerId="LiveId" clId="{7482A348-C90D-4158-96CB-7CEF6DB6A963}" dt="2025-08-03T08:17:28.939" v="2014" actId="1076"/>
          <ac:picMkLst>
            <pc:docMk/>
            <pc:sldMk cId="2399964086" sldId="268"/>
            <ac:picMk id="11" creationId="{C65F7AA1-92DE-4CF4-68F8-69D61A5A5A28}"/>
          </ac:picMkLst>
        </pc:picChg>
        <pc:picChg chg="mod modCrop">
          <ac:chgData name="Fanny Chen" userId="8933a307a0fd18c7" providerId="LiveId" clId="{7482A348-C90D-4158-96CB-7CEF6DB6A963}" dt="2025-08-03T08:15:19.613" v="1968" actId="164"/>
          <ac:picMkLst>
            <pc:docMk/>
            <pc:sldMk cId="2399964086" sldId="268"/>
            <ac:picMk id="12" creationId="{BD4E3C4B-D071-5838-3D60-D66FE59F2377}"/>
          </ac:picMkLst>
        </pc:picChg>
        <pc:picChg chg="mod">
          <ac:chgData name="Fanny Chen" userId="8933a307a0fd18c7" providerId="LiveId" clId="{7482A348-C90D-4158-96CB-7CEF6DB6A963}" dt="2025-08-03T08:17:32.224" v="2015" actId="1076"/>
          <ac:picMkLst>
            <pc:docMk/>
            <pc:sldMk cId="2399964086" sldId="268"/>
            <ac:picMk id="15" creationId="{4D8B6F5D-11E3-E619-F662-296B2F01D843}"/>
          </ac:picMkLst>
        </pc:picChg>
      </pc:sldChg>
      <pc:sldChg chg="delSp modSp mod">
        <pc:chgData name="Fanny Chen" userId="8933a307a0fd18c7" providerId="LiveId" clId="{7482A348-C90D-4158-96CB-7CEF6DB6A963}" dt="2025-08-03T08:28:47.665" v="2076" actId="478"/>
        <pc:sldMkLst>
          <pc:docMk/>
          <pc:sldMk cId="3438815126" sldId="269"/>
        </pc:sldMkLst>
        <pc:spChg chg="mod">
          <ac:chgData name="Fanny Chen" userId="8933a307a0fd18c7" providerId="LiveId" clId="{7482A348-C90D-4158-96CB-7CEF6DB6A963}" dt="2025-08-02T09:03:23.404" v="1124" actId="20577"/>
          <ac:spMkLst>
            <pc:docMk/>
            <pc:sldMk cId="3438815126" sldId="269"/>
            <ac:spMk id="2" creationId="{A447E49D-E679-9F98-C506-74C759353180}"/>
          </ac:spMkLst>
        </pc:spChg>
        <pc:spChg chg="del mod">
          <ac:chgData name="Fanny Chen" userId="8933a307a0fd18c7" providerId="LiveId" clId="{7482A348-C90D-4158-96CB-7CEF6DB6A963}" dt="2025-08-02T09:03:00.871" v="1110" actId="478"/>
          <ac:spMkLst>
            <pc:docMk/>
            <pc:sldMk cId="3438815126" sldId="269"/>
            <ac:spMk id="3" creationId="{F18F3725-BB37-BDCF-4E58-3A7BB0FA32AB}"/>
          </ac:spMkLst>
        </pc:spChg>
        <pc:spChg chg="del mod">
          <ac:chgData name="Fanny Chen" userId="8933a307a0fd18c7" providerId="LiveId" clId="{7482A348-C90D-4158-96CB-7CEF6DB6A963}" dt="2025-08-03T08:28:47.665" v="2076" actId="478"/>
          <ac:spMkLst>
            <pc:docMk/>
            <pc:sldMk cId="3438815126" sldId="269"/>
            <ac:spMk id="4" creationId="{9098299C-C8AE-5235-2B51-67FEF55A8ECD}"/>
          </ac:spMkLst>
        </pc:spChg>
        <pc:picChg chg="mod">
          <ac:chgData name="Fanny Chen" userId="8933a307a0fd18c7" providerId="LiveId" clId="{7482A348-C90D-4158-96CB-7CEF6DB6A963}" dt="2025-08-02T09:03:09.754" v="1113" actId="1076"/>
          <ac:picMkLst>
            <pc:docMk/>
            <pc:sldMk cId="3438815126" sldId="269"/>
            <ac:picMk id="5" creationId="{9D60800D-4E9F-898F-FB18-401F4BF4C2A2}"/>
          </ac:picMkLst>
        </pc:picChg>
      </pc:sldChg>
      <pc:sldChg chg="delSp modSp mod">
        <pc:chgData name="Fanny Chen" userId="8933a307a0fd18c7" providerId="LiveId" clId="{7482A348-C90D-4158-96CB-7CEF6DB6A963}" dt="2025-08-03T08:28:52.004" v="2078" actId="478"/>
        <pc:sldMkLst>
          <pc:docMk/>
          <pc:sldMk cId="507401833" sldId="270"/>
        </pc:sldMkLst>
        <pc:spChg chg="mod">
          <ac:chgData name="Fanny Chen" userId="8933a307a0fd18c7" providerId="LiveId" clId="{7482A348-C90D-4158-96CB-7CEF6DB6A963}" dt="2025-08-02T09:04:07.724" v="1133" actId="113"/>
          <ac:spMkLst>
            <pc:docMk/>
            <pc:sldMk cId="507401833" sldId="270"/>
            <ac:spMk id="4" creationId="{D2B14688-A66E-9A8D-2FBF-4BFE35B78CBB}"/>
          </ac:spMkLst>
        </pc:spChg>
        <pc:spChg chg="del mod">
          <ac:chgData name="Fanny Chen" userId="8933a307a0fd18c7" providerId="LiveId" clId="{7482A348-C90D-4158-96CB-7CEF6DB6A963}" dt="2025-08-03T08:28:52.004" v="2078" actId="478"/>
          <ac:spMkLst>
            <pc:docMk/>
            <pc:sldMk cId="507401833" sldId="270"/>
            <ac:spMk id="7" creationId="{04E658D1-F966-24AF-FCFC-E592009B290C}"/>
          </ac:spMkLst>
        </pc:spChg>
      </pc:sldChg>
      <pc:sldChg chg="delSp modSp mod">
        <pc:chgData name="Fanny Chen" userId="8933a307a0fd18c7" providerId="LiveId" clId="{7482A348-C90D-4158-96CB-7CEF6DB6A963}" dt="2025-08-03T08:28:49.288" v="2077" actId="478"/>
        <pc:sldMkLst>
          <pc:docMk/>
          <pc:sldMk cId="2642186990" sldId="271"/>
        </pc:sldMkLst>
        <pc:spChg chg="mod">
          <ac:chgData name="Fanny Chen" userId="8933a307a0fd18c7" providerId="LiveId" clId="{7482A348-C90D-4158-96CB-7CEF6DB6A963}" dt="2025-08-02T06:15:36.685" v="0"/>
          <ac:spMkLst>
            <pc:docMk/>
            <pc:sldMk cId="2642186990" sldId="271"/>
            <ac:spMk id="2" creationId="{1AE43CC8-A12E-C736-7B2F-892E30A76BD8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2642186990" sldId="271"/>
            <ac:spMk id="3" creationId="{A069B9F7-2167-3534-8E7B-0FCC777E5ED1}"/>
          </ac:spMkLst>
        </pc:spChg>
        <pc:spChg chg="del mod">
          <ac:chgData name="Fanny Chen" userId="8933a307a0fd18c7" providerId="LiveId" clId="{7482A348-C90D-4158-96CB-7CEF6DB6A963}" dt="2025-08-03T08:28:49.288" v="2077" actId="478"/>
          <ac:spMkLst>
            <pc:docMk/>
            <pc:sldMk cId="2642186990" sldId="271"/>
            <ac:spMk id="4" creationId="{A5E2B3D1-255B-146F-2A49-0A698738B9D3}"/>
          </ac:spMkLst>
        </pc:spChg>
        <pc:picChg chg="mod">
          <ac:chgData name="Fanny Chen" userId="8933a307a0fd18c7" providerId="LiveId" clId="{7482A348-C90D-4158-96CB-7CEF6DB6A963}" dt="2025-08-02T11:05:27.168" v="1326" actId="1076"/>
          <ac:picMkLst>
            <pc:docMk/>
            <pc:sldMk cId="2642186990" sldId="271"/>
            <ac:picMk id="5" creationId="{F1F1292F-52FE-9702-A048-8675EB6FFDA2}"/>
          </ac:picMkLst>
        </pc:picChg>
      </pc:sldChg>
      <pc:sldChg chg="modSp mod">
        <pc:chgData name="Fanny Chen" userId="8933a307a0fd18c7" providerId="LiveId" clId="{7482A348-C90D-4158-96CB-7CEF6DB6A963}" dt="2025-08-02T09:03:52.646" v="1131" actId="113"/>
        <pc:sldMkLst>
          <pc:docMk/>
          <pc:sldMk cId="1219586843" sldId="272"/>
        </pc:sldMkLst>
        <pc:spChg chg="mod">
          <ac:chgData name="Fanny Chen" userId="8933a307a0fd18c7" providerId="LiveId" clId="{7482A348-C90D-4158-96CB-7CEF6DB6A963}" dt="2025-08-02T06:15:36.685" v="0"/>
          <ac:spMkLst>
            <pc:docMk/>
            <pc:sldMk cId="1219586843" sldId="272"/>
            <ac:spMk id="2" creationId="{B6535AFD-B528-751E-C1B6-7E7113B6D7FC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1219586843" sldId="272"/>
            <ac:spMk id="3" creationId="{58871634-7DFA-01D8-97A6-E94F2FA26803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1219586843" sldId="272"/>
            <ac:spMk id="4" creationId="{A8CF15CA-935F-9FCB-33AE-E2073293DA31}"/>
          </ac:spMkLst>
        </pc:spChg>
        <pc:spChg chg="mod">
          <ac:chgData name="Fanny Chen" userId="8933a307a0fd18c7" providerId="LiveId" clId="{7482A348-C90D-4158-96CB-7CEF6DB6A963}" dt="2025-08-02T09:03:37.166" v="1127" actId="207"/>
          <ac:spMkLst>
            <pc:docMk/>
            <pc:sldMk cId="1219586843" sldId="272"/>
            <ac:spMk id="11" creationId="{C5872410-8B52-457F-A83F-5D42990C84A9}"/>
          </ac:spMkLst>
        </pc:spChg>
        <pc:spChg chg="mod">
          <ac:chgData name="Fanny Chen" userId="8933a307a0fd18c7" providerId="LiveId" clId="{7482A348-C90D-4158-96CB-7CEF6DB6A963}" dt="2025-08-02T09:03:44.931" v="1129" actId="2711"/>
          <ac:spMkLst>
            <pc:docMk/>
            <pc:sldMk cId="1219586843" sldId="272"/>
            <ac:spMk id="12" creationId="{B62FEC4D-F1FD-852A-98F7-03AE4482A8E2}"/>
          </ac:spMkLst>
        </pc:spChg>
        <pc:spChg chg="mod">
          <ac:chgData name="Fanny Chen" userId="8933a307a0fd18c7" providerId="LiveId" clId="{7482A348-C90D-4158-96CB-7CEF6DB6A963}" dt="2025-08-02T09:03:52.646" v="1131" actId="113"/>
          <ac:spMkLst>
            <pc:docMk/>
            <pc:sldMk cId="1219586843" sldId="272"/>
            <ac:spMk id="13" creationId="{65BFA15B-AD98-5975-794E-12AF608CD044}"/>
          </ac:spMkLst>
        </pc:spChg>
      </pc:sldChg>
      <pc:sldChg chg="addSp delSp modSp mod">
        <pc:chgData name="Fanny Chen" userId="8933a307a0fd18c7" providerId="LiveId" clId="{7482A348-C90D-4158-96CB-7CEF6DB6A963}" dt="2025-08-03T09:04:49.187" v="2667" actId="1076"/>
        <pc:sldMkLst>
          <pc:docMk/>
          <pc:sldMk cId="2704593367" sldId="273"/>
        </pc:sldMkLst>
        <pc:spChg chg="del mod">
          <ac:chgData name="Fanny Chen" userId="8933a307a0fd18c7" providerId="LiveId" clId="{7482A348-C90D-4158-96CB-7CEF6DB6A963}" dt="2025-08-03T08:31:21.818" v="2083" actId="478"/>
          <ac:spMkLst>
            <pc:docMk/>
            <pc:sldMk cId="2704593367" sldId="273"/>
            <ac:spMk id="2" creationId="{A6949378-E78B-8A57-3F30-CF13EA0CF5AC}"/>
          </ac:spMkLst>
        </pc:spChg>
        <pc:spChg chg="mod">
          <ac:chgData name="Fanny Chen" userId="8933a307a0fd18c7" providerId="LiveId" clId="{7482A348-C90D-4158-96CB-7CEF6DB6A963}" dt="2025-08-03T09:02:49.563" v="2616" actId="1076"/>
          <ac:spMkLst>
            <pc:docMk/>
            <pc:sldMk cId="2704593367" sldId="273"/>
            <ac:spMk id="3" creationId="{228C74C9-DC5F-AC44-B739-CDF233D6DD60}"/>
          </ac:spMkLst>
        </pc:spChg>
        <pc:spChg chg="del mod">
          <ac:chgData name="Fanny Chen" userId="8933a307a0fd18c7" providerId="LiveId" clId="{7482A348-C90D-4158-96CB-7CEF6DB6A963}" dt="2025-08-03T08:27:54.146" v="2062" actId="478"/>
          <ac:spMkLst>
            <pc:docMk/>
            <pc:sldMk cId="2704593367" sldId="273"/>
            <ac:spMk id="4" creationId="{391B11B0-279A-209A-6EC2-8CD1A37E5389}"/>
          </ac:spMkLst>
        </pc:spChg>
        <pc:spChg chg="add del mod">
          <ac:chgData name="Fanny Chen" userId="8933a307a0fd18c7" providerId="LiveId" clId="{7482A348-C90D-4158-96CB-7CEF6DB6A963}" dt="2025-08-03T08:31:24.182" v="2084" actId="478"/>
          <ac:spMkLst>
            <pc:docMk/>
            <pc:sldMk cId="2704593367" sldId="273"/>
            <ac:spMk id="6" creationId="{0BA8B61D-DB51-96E8-A19E-E2A2A2FEC8A5}"/>
          </ac:spMkLst>
        </pc:spChg>
        <pc:spChg chg="add del mod">
          <ac:chgData name="Fanny Chen" userId="8933a307a0fd18c7" providerId="LiveId" clId="{7482A348-C90D-4158-96CB-7CEF6DB6A963}" dt="2025-08-03T08:57:58.676" v="2189" actId="478"/>
          <ac:spMkLst>
            <pc:docMk/>
            <pc:sldMk cId="2704593367" sldId="273"/>
            <ac:spMk id="8" creationId="{A3D8AA14-D569-D3FB-5ACE-E83E87FDD148}"/>
          </ac:spMkLst>
        </pc:spChg>
        <pc:spChg chg="add mod">
          <ac:chgData name="Fanny Chen" userId="8933a307a0fd18c7" providerId="LiveId" clId="{7482A348-C90D-4158-96CB-7CEF6DB6A963}" dt="2025-08-03T09:00:29.799" v="2516" actId="20577"/>
          <ac:spMkLst>
            <pc:docMk/>
            <pc:sldMk cId="2704593367" sldId="273"/>
            <ac:spMk id="9" creationId="{3647176A-27A7-ED7E-DFBE-D60ADBA06816}"/>
          </ac:spMkLst>
        </pc:spChg>
        <pc:spChg chg="add mod">
          <ac:chgData name="Fanny Chen" userId="8933a307a0fd18c7" providerId="LiveId" clId="{7482A348-C90D-4158-96CB-7CEF6DB6A963}" dt="2025-08-03T09:00:48.687" v="2522" actId="1076"/>
          <ac:spMkLst>
            <pc:docMk/>
            <pc:sldMk cId="2704593367" sldId="273"/>
            <ac:spMk id="10" creationId="{1A0B77F3-891F-1822-8FE7-A79252330F15}"/>
          </ac:spMkLst>
        </pc:spChg>
        <pc:spChg chg="add mod">
          <ac:chgData name="Fanny Chen" userId="8933a307a0fd18c7" providerId="LiveId" clId="{7482A348-C90D-4158-96CB-7CEF6DB6A963}" dt="2025-08-03T09:03:00.381" v="2619" actId="1076"/>
          <ac:spMkLst>
            <pc:docMk/>
            <pc:sldMk cId="2704593367" sldId="273"/>
            <ac:spMk id="11" creationId="{882AC38F-41E9-1712-564B-DF1264AB1D7B}"/>
          </ac:spMkLst>
        </pc:spChg>
        <pc:spChg chg="add mod">
          <ac:chgData name="Fanny Chen" userId="8933a307a0fd18c7" providerId="LiveId" clId="{7482A348-C90D-4158-96CB-7CEF6DB6A963}" dt="2025-08-03T09:03:00.381" v="2619" actId="1076"/>
          <ac:spMkLst>
            <pc:docMk/>
            <pc:sldMk cId="2704593367" sldId="273"/>
            <ac:spMk id="12" creationId="{CB675593-7134-5920-079A-109C48C77211}"/>
          </ac:spMkLst>
        </pc:spChg>
        <pc:spChg chg="add mod">
          <ac:chgData name="Fanny Chen" userId="8933a307a0fd18c7" providerId="LiveId" clId="{7482A348-C90D-4158-96CB-7CEF6DB6A963}" dt="2025-08-03T09:03:00.381" v="2619" actId="1076"/>
          <ac:spMkLst>
            <pc:docMk/>
            <pc:sldMk cId="2704593367" sldId="273"/>
            <ac:spMk id="13" creationId="{77247492-E390-44A1-BF88-2CD6C2483F8D}"/>
          </ac:spMkLst>
        </pc:spChg>
        <pc:spChg chg="add mod">
          <ac:chgData name="Fanny Chen" userId="8933a307a0fd18c7" providerId="LiveId" clId="{7482A348-C90D-4158-96CB-7CEF6DB6A963}" dt="2025-08-03T09:04:32.287" v="2659" actId="1076"/>
          <ac:spMkLst>
            <pc:docMk/>
            <pc:sldMk cId="2704593367" sldId="273"/>
            <ac:spMk id="14" creationId="{DBDDCC59-CBF3-14C9-379A-7FFDC826E321}"/>
          </ac:spMkLst>
        </pc:spChg>
        <pc:spChg chg="add mod">
          <ac:chgData name="Fanny Chen" userId="8933a307a0fd18c7" providerId="LiveId" clId="{7482A348-C90D-4158-96CB-7CEF6DB6A963}" dt="2025-08-03T09:04:20.026" v="2656" actId="688"/>
          <ac:spMkLst>
            <pc:docMk/>
            <pc:sldMk cId="2704593367" sldId="273"/>
            <ac:spMk id="15" creationId="{34BC93BF-ACD7-95A5-35E0-FFE7587AF9A8}"/>
          </ac:spMkLst>
        </pc:spChg>
        <pc:spChg chg="add mod">
          <ac:chgData name="Fanny Chen" userId="8933a307a0fd18c7" providerId="LiveId" clId="{7482A348-C90D-4158-96CB-7CEF6DB6A963}" dt="2025-08-03T09:04:02.786" v="2648" actId="1076"/>
          <ac:spMkLst>
            <pc:docMk/>
            <pc:sldMk cId="2704593367" sldId="273"/>
            <ac:spMk id="16" creationId="{76310420-22B1-B308-F28F-414A4F64874F}"/>
          </ac:spMkLst>
        </pc:spChg>
        <pc:spChg chg="add mod">
          <ac:chgData name="Fanny Chen" userId="8933a307a0fd18c7" providerId="LiveId" clId="{7482A348-C90D-4158-96CB-7CEF6DB6A963}" dt="2025-08-03T09:04:45.491" v="2666" actId="1076"/>
          <ac:spMkLst>
            <pc:docMk/>
            <pc:sldMk cId="2704593367" sldId="273"/>
            <ac:spMk id="17" creationId="{D0EBB0CF-B2AD-E998-4CBA-A46D427DFDB4}"/>
          </ac:spMkLst>
        </pc:spChg>
        <pc:spChg chg="add mod">
          <ac:chgData name="Fanny Chen" userId="8933a307a0fd18c7" providerId="LiveId" clId="{7482A348-C90D-4158-96CB-7CEF6DB6A963}" dt="2025-08-03T09:04:35.251" v="2662" actId="571"/>
          <ac:spMkLst>
            <pc:docMk/>
            <pc:sldMk cId="2704593367" sldId="273"/>
            <ac:spMk id="19" creationId="{B9920C89-334E-1220-0D1E-29E92B8397A3}"/>
          </ac:spMkLst>
        </pc:spChg>
        <pc:spChg chg="add mod">
          <ac:chgData name="Fanny Chen" userId="8933a307a0fd18c7" providerId="LiveId" clId="{7482A348-C90D-4158-96CB-7CEF6DB6A963}" dt="2025-08-03T09:04:39.496" v="2664" actId="571"/>
          <ac:spMkLst>
            <pc:docMk/>
            <pc:sldMk cId="2704593367" sldId="273"/>
            <ac:spMk id="21" creationId="{1D9A863A-36FB-7318-AE5D-7E9748C6BC7E}"/>
          </ac:spMkLst>
        </pc:spChg>
        <pc:spChg chg="add mod">
          <ac:chgData name="Fanny Chen" userId="8933a307a0fd18c7" providerId="LiveId" clId="{7482A348-C90D-4158-96CB-7CEF6DB6A963}" dt="2025-08-03T09:04:49.187" v="2667" actId="1076"/>
          <ac:spMkLst>
            <pc:docMk/>
            <pc:sldMk cId="2704593367" sldId="273"/>
            <ac:spMk id="22" creationId="{D6691AAE-62E9-8D23-2E96-B3002F093A7E}"/>
          </ac:spMkLst>
        </pc:spChg>
        <pc:picChg chg="add mod">
          <ac:chgData name="Fanny Chen" userId="8933a307a0fd18c7" providerId="LiveId" clId="{7482A348-C90D-4158-96CB-7CEF6DB6A963}" dt="2025-08-03T09:03:29.898" v="2637" actId="1076"/>
          <ac:picMkLst>
            <pc:docMk/>
            <pc:sldMk cId="2704593367" sldId="273"/>
            <ac:picMk id="7" creationId="{04B26F47-8363-E996-686C-34290F5A24E5}"/>
          </ac:picMkLst>
        </pc:picChg>
        <pc:picChg chg="add mod">
          <ac:chgData name="Fanny Chen" userId="8933a307a0fd18c7" providerId="LiveId" clId="{7482A348-C90D-4158-96CB-7CEF6DB6A963}" dt="2025-08-03T09:04:35.251" v="2662" actId="571"/>
          <ac:picMkLst>
            <pc:docMk/>
            <pc:sldMk cId="2704593367" sldId="273"/>
            <ac:picMk id="18" creationId="{D4F39DEC-E614-59B1-BDF5-CA0941E25736}"/>
          </ac:picMkLst>
        </pc:picChg>
        <pc:picChg chg="add mod">
          <ac:chgData name="Fanny Chen" userId="8933a307a0fd18c7" providerId="LiveId" clId="{7482A348-C90D-4158-96CB-7CEF6DB6A963}" dt="2025-08-03T09:04:39.496" v="2664" actId="571"/>
          <ac:picMkLst>
            <pc:docMk/>
            <pc:sldMk cId="2704593367" sldId="273"/>
            <ac:picMk id="20" creationId="{3FD7260F-714D-9460-E9BC-16ABFD65F305}"/>
          </ac:picMkLst>
        </pc:picChg>
      </pc:sldChg>
      <pc:sldChg chg="modSp del">
        <pc:chgData name="Fanny Chen" userId="8933a307a0fd18c7" providerId="LiveId" clId="{7482A348-C90D-4158-96CB-7CEF6DB6A963}" dt="2025-08-02T08:20:10.478" v="861" actId="2696"/>
        <pc:sldMkLst>
          <pc:docMk/>
          <pc:sldMk cId="2367105670" sldId="274"/>
        </pc:sldMkLst>
        <pc:spChg chg="mod">
          <ac:chgData name="Fanny Chen" userId="8933a307a0fd18c7" providerId="LiveId" clId="{7482A348-C90D-4158-96CB-7CEF6DB6A963}" dt="2025-08-02T06:15:36.685" v="0"/>
          <ac:spMkLst>
            <pc:docMk/>
            <pc:sldMk cId="2367105670" sldId="274"/>
            <ac:spMk id="2" creationId="{9E5DA319-489F-D3AC-AC9F-F92DD4507312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2367105670" sldId="274"/>
            <ac:spMk id="3" creationId="{0269942B-BCF1-3805-AC0C-E284A62A2C01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2367105670" sldId="274"/>
            <ac:spMk id="4" creationId="{C86B0054-CCE2-0555-16A0-D5246B02600B}"/>
          </ac:spMkLst>
        </pc:spChg>
      </pc:sldChg>
      <pc:sldChg chg="modSp del">
        <pc:chgData name="Fanny Chen" userId="8933a307a0fd18c7" providerId="LiveId" clId="{7482A348-C90D-4158-96CB-7CEF6DB6A963}" dt="2025-08-02T08:24:41.918" v="931" actId="2696"/>
        <pc:sldMkLst>
          <pc:docMk/>
          <pc:sldMk cId="3229667820" sldId="275"/>
        </pc:sldMkLst>
        <pc:spChg chg="mod">
          <ac:chgData name="Fanny Chen" userId="8933a307a0fd18c7" providerId="LiveId" clId="{7482A348-C90D-4158-96CB-7CEF6DB6A963}" dt="2025-08-02T06:15:36.685" v="0"/>
          <ac:spMkLst>
            <pc:docMk/>
            <pc:sldMk cId="3229667820" sldId="275"/>
            <ac:spMk id="2" creationId="{CCAAD3C3-D739-C2C6-44A2-E53E0C3AB374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3229667820" sldId="275"/>
            <ac:spMk id="3" creationId="{88EDDF49-ECBA-827B-413D-5401BE7B4692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3229667820" sldId="275"/>
            <ac:spMk id="4" creationId="{C846B2CD-10DD-1217-968B-4838A95EBA91}"/>
          </ac:spMkLst>
        </pc:spChg>
      </pc:sldChg>
      <pc:sldChg chg="addSp delSp modSp mod">
        <pc:chgData name="Fanny Chen" userId="8933a307a0fd18c7" providerId="LiveId" clId="{7482A348-C90D-4158-96CB-7CEF6DB6A963}" dt="2025-08-03T08:28:08.687" v="2065" actId="1076"/>
        <pc:sldMkLst>
          <pc:docMk/>
          <pc:sldMk cId="687647174" sldId="276"/>
        </pc:sldMkLst>
        <pc:spChg chg="mod ord">
          <ac:chgData name="Fanny Chen" userId="8933a307a0fd18c7" providerId="LiveId" clId="{7482A348-C90D-4158-96CB-7CEF6DB6A963}" dt="2025-08-02T08:19:57.005" v="858" actId="20577"/>
          <ac:spMkLst>
            <pc:docMk/>
            <pc:sldMk cId="687647174" sldId="276"/>
            <ac:spMk id="2" creationId="{57AC9E2E-C367-9528-CCF5-4036D441B44F}"/>
          </ac:spMkLst>
        </pc:spChg>
        <pc:spChg chg="del mod">
          <ac:chgData name="Fanny Chen" userId="8933a307a0fd18c7" providerId="LiveId" clId="{7482A348-C90D-4158-96CB-7CEF6DB6A963}" dt="2025-08-02T08:17:36.876" v="711" actId="478"/>
          <ac:spMkLst>
            <pc:docMk/>
            <pc:sldMk cId="687647174" sldId="276"/>
            <ac:spMk id="3" creationId="{96950A79-6697-C0C1-010C-17FEB09679F3}"/>
          </ac:spMkLst>
        </pc:spChg>
        <pc:spChg chg="del mod">
          <ac:chgData name="Fanny Chen" userId="8933a307a0fd18c7" providerId="LiveId" clId="{7482A348-C90D-4158-96CB-7CEF6DB6A963}" dt="2025-08-03T08:28:06.927" v="2064" actId="478"/>
          <ac:spMkLst>
            <pc:docMk/>
            <pc:sldMk cId="687647174" sldId="276"/>
            <ac:spMk id="4" creationId="{010A3BA5-B66F-401E-4E39-A25BC956A8EE}"/>
          </ac:spMkLst>
        </pc:spChg>
        <pc:spChg chg="add mod">
          <ac:chgData name="Fanny Chen" userId="8933a307a0fd18c7" providerId="LiveId" clId="{7482A348-C90D-4158-96CB-7CEF6DB6A963}" dt="2025-08-03T08:28:08.687" v="2065" actId="1076"/>
          <ac:spMkLst>
            <pc:docMk/>
            <pc:sldMk cId="687647174" sldId="276"/>
            <ac:spMk id="5" creationId="{4D469BE2-40B6-1C69-7837-4A9051A1741F}"/>
          </ac:spMkLst>
        </pc:spChg>
        <pc:spChg chg="add mod">
          <ac:chgData name="Fanny Chen" userId="8933a307a0fd18c7" providerId="LiveId" clId="{7482A348-C90D-4158-96CB-7CEF6DB6A963}" dt="2025-08-02T08:19:20.100" v="838" actId="207"/>
          <ac:spMkLst>
            <pc:docMk/>
            <pc:sldMk cId="687647174" sldId="276"/>
            <ac:spMk id="6" creationId="{8F87D033-D593-9014-143A-0CA13BE8E7EB}"/>
          </ac:spMkLst>
        </pc:spChg>
        <pc:picChg chg="add mod">
          <ac:chgData name="Fanny Chen" userId="8933a307a0fd18c7" providerId="LiveId" clId="{7482A348-C90D-4158-96CB-7CEF6DB6A963}" dt="2025-08-02T08:18:09.086" v="720" actId="1076"/>
          <ac:picMkLst>
            <pc:docMk/>
            <pc:sldMk cId="687647174" sldId="276"/>
            <ac:picMk id="4098" creationId="{1BDCDB20-362B-0167-DE2F-701EBBD7BA1F}"/>
          </ac:picMkLst>
        </pc:picChg>
      </pc:sldChg>
      <pc:sldChg chg="modSp del">
        <pc:chgData name="Fanny Chen" userId="8933a307a0fd18c7" providerId="LiveId" clId="{7482A348-C90D-4158-96CB-7CEF6DB6A963}" dt="2025-08-02T07:02:35.924" v="485" actId="2696"/>
        <pc:sldMkLst>
          <pc:docMk/>
          <pc:sldMk cId="1854996801" sldId="277"/>
        </pc:sldMkLst>
        <pc:spChg chg="mod">
          <ac:chgData name="Fanny Chen" userId="8933a307a0fd18c7" providerId="LiveId" clId="{7482A348-C90D-4158-96CB-7CEF6DB6A963}" dt="2025-08-02T06:15:36.685" v="0"/>
          <ac:spMkLst>
            <pc:docMk/>
            <pc:sldMk cId="1854996801" sldId="277"/>
            <ac:spMk id="2" creationId="{D28C25DC-D287-6F2E-38B1-0DD400006899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1854996801" sldId="277"/>
            <ac:spMk id="3" creationId="{CDDCE806-4515-6AAF-0CAE-F2503A7A4FD6}"/>
          </ac:spMkLst>
        </pc:spChg>
        <pc:spChg chg="mod">
          <ac:chgData name="Fanny Chen" userId="8933a307a0fd18c7" providerId="LiveId" clId="{7482A348-C90D-4158-96CB-7CEF6DB6A963}" dt="2025-08-02T06:15:36.685" v="0"/>
          <ac:spMkLst>
            <pc:docMk/>
            <pc:sldMk cId="1854996801" sldId="277"/>
            <ac:spMk id="4" creationId="{CAC14D3C-1C6A-F55A-5B77-1C33DF415831}"/>
          </ac:spMkLst>
        </pc:spChg>
      </pc:sldChg>
      <pc:sldChg chg="addSp delSp modSp mod">
        <pc:chgData name="Fanny Chen" userId="8933a307a0fd18c7" providerId="LiveId" clId="{7482A348-C90D-4158-96CB-7CEF6DB6A963}" dt="2025-08-02T11:17:52.470" v="1657" actId="1076"/>
        <pc:sldMkLst>
          <pc:docMk/>
          <pc:sldMk cId="2133112415" sldId="278"/>
        </pc:sldMkLst>
        <pc:spChg chg="mod">
          <ac:chgData name="Fanny Chen" userId="8933a307a0fd18c7" providerId="LiveId" clId="{7482A348-C90D-4158-96CB-7CEF6DB6A963}" dt="2025-08-02T11:05:15.671" v="1323" actId="1076"/>
          <ac:spMkLst>
            <pc:docMk/>
            <pc:sldMk cId="2133112415" sldId="278"/>
            <ac:spMk id="2" creationId="{1DC41E63-4206-E71C-2FE0-000DF9AE8EE3}"/>
          </ac:spMkLst>
        </pc:spChg>
        <pc:spChg chg="del mod ord">
          <ac:chgData name="Fanny Chen" userId="8933a307a0fd18c7" providerId="LiveId" clId="{7482A348-C90D-4158-96CB-7CEF6DB6A963}" dt="2025-08-02T11:05:03.267" v="1319" actId="478"/>
          <ac:spMkLst>
            <pc:docMk/>
            <pc:sldMk cId="2133112415" sldId="278"/>
            <ac:spMk id="3" creationId="{EF6CDB95-7156-AE11-0E1D-9934F0330C9F}"/>
          </ac:spMkLst>
        </pc:spChg>
        <pc:spChg chg="mod">
          <ac:chgData name="Fanny Chen" userId="8933a307a0fd18c7" providerId="LiveId" clId="{7482A348-C90D-4158-96CB-7CEF6DB6A963}" dt="2025-08-02T11:17:52.470" v="1657" actId="1076"/>
          <ac:spMkLst>
            <pc:docMk/>
            <pc:sldMk cId="2133112415" sldId="278"/>
            <ac:spMk id="6" creationId="{E68793E7-47D8-908E-9D18-8CCBF7C001C9}"/>
          </ac:spMkLst>
        </pc:spChg>
        <pc:spChg chg="add mod">
          <ac:chgData name="Fanny Chen" userId="8933a307a0fd18c7" providerId="LiveId" clId="{7482A348-C90D-4158-96CB-7CEF6DB6A963}" dt="2025-08-02T11:05:13.528" v="1322" actId="1076"/>
          <ac:spMkLst>
            <pc:docMk/>
            <pc:sldMk cId="2133112415" sldId="278"/>
            <ac:spMk id="9" creationId="{9D7CA40D-F399-DFD3-9E7F-C8153BC74FB0}"/>
          </ac:spMkLst>
        </pc:spChg>
        <pc:spChg chg="add del mod">
          <ac:chgData name="Fanny Chen" userId="8933a307a0fd18c7" providerId="LiveId" clId="{7482A348-C90D-4158-96CB-7CEF6DB6A963}" dt="2025-08-02T11:00:55.816" v="1224" actId="478"/>
          <ac:spMkLst>
            <pc:docMk/>
            <pc:sldMk cId="2133112415" sldId="278"/>
            <ac:spMk id="10" creationId="{1C3182C8-FA31-98A9-A7F0-287751D4A542}"/>
          </ac:spMkLst>
        </pc:spChg>
        <pc:spChg chg="add mod">
          <ac:chgData name="Fanny Chen" userId="8933a307a0fd18c7" providerId="LiveId" clId="{7482A348-C90D-4158-96CB-7CEF6DB6A963}" dt="2025-08-02T11:01:50.943" v="1244" actId="403"/>
          <ac:spMkLst>
            <pc:docMk/>
            <pc:sldMk cId="2133112415" sldId="278"/>
            <ac:spMk id="11" creationId="{6BE65CEB-63CE-C426-17DB-E1D24137B820}"/>
          </ac:spMkLst>
        </pc:spChg>
        <pc:spChg chg="add mod">
          <ac:chgData name="Fanny Chen" userId="8933a307a0fd18c7" providerId="LiveId" clId="{7482A348-C90D-4158-96CB-7CEF6DB6A963}" dt="2025-08-02T11:02:17.394" v="1251" actId="1076"/>
          <ac:spMkLst>
            <pc:docMk/>
            <pc:sldMk cId="2133112415" sldId="278"/>
            <ac:spMk id="12" creationId="{C0B6B398-F97F-4287-572F-7153BC1B3CD7}"/>
          </ac:spMkLst>
        </pc:spChg>
        <pc:spChg chg="add mod">
          <ac:chgData name="Fanny Chen" userId="8933a307a0fd18c7" providerId="LiveId" clId="{7482A348-C90D-4158-96CB-7CEF6DB6A963}" dt="2025-08-02T11:03:15.969" v="1264" actId="113"/>
          <ac:spMkLst>
            <pc:docMk/>
            <pc:sldMk cId="2133112415" sldId="278"/>
            <ac:spMk id="13" creationId="{EA5B9562-AE06-F8D3-0D88-A863B375534E}"/>
          </ac:spMkLst>
        </pc:spChg>
        <pc:spChg chg="add mod">
          <ac:chgData name="Fanny Chen" userId="8933a307a0fd18c7" providerId="LiveId" clId="{7482A348-C90D-4158-96CB-7CEF6DB6A963}" dt="2025-08-02T11:03:49.897" v="1282" actId="20577"/>
          <ac:spMkLst>
            <pc:docMk/>
            <pc:sldMk cId="2133112415" sldId="278"/>
            <ac:spMk id="14" creationId="{B1D1A6AA-AB19-CD04-6326-D68D1DCDE7C5}"/>
          </ac:spMkLst>
        </pc:spChg>
        <pc:spChg chg="add mod">
          <ac:chgData name="Fanny Chen" userId="8933a307a0fd18c7" providerId="LiveId" clId="{7482A348-C90D-4158-96CB-7CEF6DB6A963}" dt="2025-08-02T11:03:41.520" v="1270" actId="207"/>
          <ac:spMkLst>
            <pc:docMk/>
            <pc:sldMk cId="2133112415" sldId="278"/>
            <ac:spMk id="15" creationId="{05FD2957-FA8B-F01F-BE68-E54EB2474A61}"/>
          </ac:spMkLst>
        </pc:spChg>
        <pc:spChg chg="add mod">
          <ac:chgData name="Fanny Chen" userId="8933a307a0fd18c7" providerId="LiveId" clId="{7482A348-C90D-4158-96CB-7CEF6DB6A963}" dt="2025-08-02T11:04:18.288" v="1300" actId="20577"/>
          <ac:spMkLst>
            <pc:docMk/>
            <pc:sldMk cId="2133112415" sldId="278"/>
            <ac:spMk id="16" creationId="{25F3241B-F2B1-AD8C-4BEC-203071573095}"/>
          </ac:spMkLst>
        </pc:spChg>
        <pc:spChg chg="add mod">
          <ac:chgData name="Fanny Chen" userId="8933a307a0fd18c7" providerId="LiveId" clId="{7482A348-C90D-4158-96CB-7CEF6DB6A963}" dt="2025-08-02T11:04:12.241" v="1286" actId="207"/>
          <ac:spMkLst>
            <pc:docMk/>
            <pc:sldMk cId="2133112415" sldId="278"/>
            <ac:spMk id="17" creationId="{C702B0D5-10A7-42D1-3F12-08CB14989636}"/>
          </ac:spMkLst>
        </pc:spChg>
        <pc:spChg chg="add mod">
          <ac:chgData name="Fanny Chen" userId="8933a307a0fd18c7" providerId="LiveId" clId="{7482A348-C90D-4158-96CB-7CEF6DB6A963}" dt="2025-08-02T11:04:42.669" v="1310" actId="1076"/>
          <ac:spMkLst>
            <pc:docMk/>
            <pc:sldMk cId="2133112415" sldId="278"/>
            <ac:spMk id="18" creationId="{BAF63C0C-2303-72E3-53D6-6A398D2A6661}"/>
          </ac:spMkLst>
        </pc:spChg>
        <pc:spChg chg="add mod">
          <ac:chgData name="Fanny Chen" userId="8933a307a0fd18c7" providerId="LiveId" clId="{7482A348-C90D-4158-96CB-7CEF6DB6A963}" dt="2025-08-02T11:04:59.549" v="1318" actId="207"/>
          <ac:spMkLst>
            <pc:docMk/>
            <pc:sldMk cId="2133112415" sldId="278"/>
            <ac:spMk id="19" creationId="{942C75A1-E4C4-90F2-FCA5-EF3038444936}"/>
          </ac:spMkLst>
        </pc:spChg>
        <pc:spChg chg="add del mod">
          <ac:chgData name="Fanny Chen" userId="8933a307a0fd18c7" providerId="LiveId" clId="{7482A348-C90D-4158-96CB-7CEF6DB6A963}" dt="2025-08-02T11:05:09.578" v="1321" actId="478"/>
          <ac:spMkLst>
            <pc:docMk/>
            <pc:sldMk cId="2133112415" sldId="278"/>
            <ac:spMk id="21" creationId="{581065A5-6A4F-2C69-A547-F20FD9AAB802}"/>
          </ac:spMkLst>
        </pc:spChg>
        <pc:graphicFrameChg chg="add del mod modGraphic">
          <ac:chgData name="Fanny Chen" userId="8933a307a0fd18c7" providerId="LiveId" clId="{7482A348-C90D-4158-96CB-7CEF6DB6A963}" dt="2025-08-02T10:56:51.482" v="1177" actId="478"/>
          <ac:graphicFrameMkLst>
            <pc:docMk/>
            <pc:sldMk cId="2133112415" sldId="278"/>
            <ac:graphicFrameMk id="4" creationId="{518D77CB-20EB-1E25-2461-DA44A0A75EB1}"/>
          </ac:graphicFrameMkLst>
        </pc:graphicFrameChg>
        <pc:picChg chg="add mod modCrop">
          <ac:chgData name="Fanny Chen" userId="8933a307a0fd18c7" providerId="LiveId" clId="{7482A348-C90D-4158-96CB-7CEF6DB6A963}" dt="2025-08-02T11:00:12.051" v="1217" actId="1076"/>
          <ac:picMkLst>
            <pc:docMk/>
            <pc:sldMk cId="2133112415" sldId="278"/>
            <ac:picMk id="5" creationId="{2747C574-9243-AFE4-1564-B62F8B6925A1}"/>
          </ac:picMkLst>
        </pc:picChg>
        <pc:picChg chg="add mod modCrop">
          <ac:chgData name="Fanny Chen" userId="8933a307a0fd18c7" providerId="LiveId" clId="{7482A348-C90D-4158-96CB-7CEF6DB6A963}" dt="2025-08-02T11:00:14.409" v="1218" actId="1076"/>
          <ac:picMkLst>
            <pc:docMk/>
            <pc:sldMk cId="2133112415" sldId="278"/>
            <ac:picMk id="7" creationId="{82D75F5E-49D5-477E-F8E2-7B04CC9DDE77}"/>
          </ac:picMkLst>
        </pc:picChg>
        <pc:picChg chg="mod ord modCrop">
          <ac:chgData name="Fanny Chen" userId="8933a307a0fd18c7" providerId="LiveId" clId="{7482A348-C90D-4158-96CB-7CEF6DB6A963}" dt="2025-08-02T11:00:10.456" v="1216" actId="1076"/>
          <ac:picMkLst>
            <pc:docMk/>
            <pc:sldMk cId="2133112415" sldId="278"/>
            <ac:picMk id="8" creationId="{1DFD9AD3-AE92-9495-5E5E-CDE14A22B3F9}"/>
          </ac:picMkLst>
        </pc:picChg>
      </pc:sldChg>
      <pc:sldChg chg="addSp delSp modSp new mod">
        <pc:chgData name="Fanny Chen" userId="8933a307a0fd18c7" providerId="LiveId" clId="{7482A348-C90D-4158-96CB-7CEF6DB6A963}" dt="2025-08-03T09:11:09.241" v="2779" actId="1076"/>
        <pc:sldMkLst>
          <pc:docMk/>
          <pc:sldMk cId="3101744116" sldId="279"/>
        </pc:sldMkLst>
        <pc:spChg chg="add mod">
          <ac:chgData name="Fanny Chen" userId="8933a307a0fd18c7" providerId="LiveId" clId="{7482A348-C90D-4158-96CB-7CEF6DB6A963}" dt="2025-08-03T09:11:05.666" v="2778" actId="1076"/>
          <ac:spMkLst>
            <pc:docMk/>
            <pc:sldMk cId="3101744116" sldId="279"/>
            <ac:spMk id="2" creationId="{0B8FD780-3DAB-DAB8-7EFC-DB7E9E7B8AA3}"/>
          </ac:spMkLst>
        </pc:spChg>
        <pc:spChg chg="del">
          <ac:chgData name="Fanny Chen" userId="8933a307a0fd18c7" providerId="LiveId" clId="{7482A348-C90D-4158-96CB-7CEF6DB6A963}" dt="2025-08-02T06:21:00.036" v="21" actId="478"/>
          <ac:spMkLst>
            <pc:docMk/>
            <pc:sldMk cId="3101744116" sldId="279"/>
            <ac:spMk id="2" creationId="{3D4D00A8-5EF3-0666-BC42-0170A6DD424F}"/>
          </ac:spMkLst>
        </pc:spChg>
        <pc:spChg chg="del">
          <ac:chgData name="Fanny Chen" userId="8933a307a0fd18c7" providerId="LiveId" clId="{7482A348-C90D-4158-96CB-7CEF6DB6A963}" dt="2025-08-02T06:21:00.036" v="21" actId="478"/>
          <ac:spMkLst>
            <pc:docMk/>
            <pc:sldMk cId="3101744116" sldId="279"/>
            <ac:spMk id="3" creationId="{39B9DB53-A72D-9E11-5C52-4D82449F80A4}"/>
          </ac:spMkLst>
        </pc:spChg>
        <pc:spChg chg="add mod">
          <ac:chgData name="Fanny Chen" userId="8933a307a0fd18c7" providerId="LiveId" clId="{7482A348-C90D-4158-96CB-7CEF6DB6A963}" dt="2025-08-03T09:10:58.471" v="2774" actId="1076"/>
          <ac:spMkLst>
            <pc:docMk/>
            <pc:sldMk cId="3101744116" sldId="279"/>
            <ac:spMk id="3" creationId="{3AC709FE-2AC3-CEF2-AC1C-DBB20E2269C1}"/>
          </ac:spMkLst>
        </pc:spChg>
        <pc:spChg chg="del">
          <ac:chgData name="Fanny Chen" userId="8933a307a0fd18c7" providerId="LiveId" clId="{7482A348-C90D-4158-96CB-7CEF6DB6A963}" dt="2025-08-03T08:29:02.630" v="2082" actId="478"/>
          <ac:spMkLst>
            <pc:docMk/>
            <pc:sldMk cId="3101744116" sldId="279"/>
            <ac:spMk id="4" creationId="{1F1A1FFE-567A-F51B-4678-1DCE5DEBF28C}"/>
          </ac:spMkLst>
        </pc:spChg>
        <pc:spChg chg="add mod">
          <ac:chgData name="Fanny Chen" userId="8933a307a0fd18c7" providerId="LiveId" clId="{7482A348-C90D-4158-96CB-7CEF6DB6A963}" dt="2025-08-03T09:11:09.241" v="2779" actId="1076"/>
          <ac:spMkLst>
            <pc:docMk/>
            <pc:sldMk cId="3101744116" sldId="279"/>
            <ac:spMk id="5" creationId="{32C5996F-6056-4942-B952-C70462F7E080}"/>
          </ac:spMkLst>
        </pc:spChg>
        <pc:picChg chg="add mod">
          <ac:chgData name="Fanny Chen" userId="8933a307a0fd18c7" providerId="LiveId" clId="{7482A348-C90D-4158-96CB-7CEF6DB6A963}" dt="2025-08-03T09:11:09.241" v="2779" actId="1076"/>
          <ac:picMkLst>
            <pc:docMk/>
            <pc:sldMk cId="3101744116" sldId="279"/>
            <ac:picMk id="2050" creationId="{562CCEB7-5217-E355-67CB-BF21D673B47B}"/>
          </ac:picMkLst>
        </pc:picChg>
        <pc:picChg chg="add del mod">
          <ac:chgData name="Fanny Chen" userId="8933a307a0fd18c7" providerId="LiveId" clId="{7482A348-C90D-4158-96CB-7CEF6DB6A963}" dt="2025-08-03T09:08:45.215" v="2686" actId="478"/>
          <ac:picMkLst>
            <pc:docMk/>
            <pc:sldMk cId="3101744116" sldId="279"/>
            <ac:picMk id="2052" creationId="{747C274B-0C3E-6BE2-8E1A-9246E2655411}"/>
          </ac:picMkLst>
        </pc:picChg>
        <pc:picChg chg="add mod">
          <ac:chgData name="Fanny Chen" userId="8933a307a0fd18c7" providerId="LiveId" clId="{7482A348-C90D-4158-96CB-7CEF6DB6A963}" dt="2025-08-03T09:09:25.589" v="2690" actId="167"/>
          <ac:picMkLst>
            <pc:docMk/>
            <pc:sldMk cId="3101744116" sldId="279"/>
            <ac:picMk id="2054" creationId="{BB270B83-2382-D493-FC65-534B07B348CE}"/>
          </ac:picMkLst>
        </pc:picChg>
        <pc:picChg chg="add">
          <ac:chgData name="Fanny Chen" userId="8933a307a0fd18c7" providerId="LiveId" clId="{7482A348-C90D-4158-96CB-7CEF6DB6A963}" dt="2025-08-03T09:09:32.314" v="2692"/>
          <ac:picMkLst>
            <pc:docMk/>
            <pc:sldMk cId="3101744116" sldId="279"/>
            <ac:picMk id="2056" creationId="{EA525A10-69BC-E1DF-1D17-71E1DED6E2D7}"/>
          </ac:picMkLst>
        </pc:picChg>
      </pc:sldChg>
      <pc:sldChg chg="addSp delSp modSp new del mod">
        <pc:chgData name="Fanny Chen" userId="8933a307a0fd18c7" providerId="LiveId" clId="{7482A348-C90D-4158-96CB-7CEF6DB6A963}" dt="2025-08-02T08:17:34.150" v="710" actId="2696"/>
        <pc:sldMkLst>
          <pc:docMk/>
          <pc:sldMk cId="3869011173" sldId="280"/>
        </pc:sldMkLst>
        <pc:spChg chg="del">
          <ac:chgData name="Fanny Chen" userId="8933a307a0fd18c7" providerId="LiveId" clId="{7482A348-C90D-4158-96CB-7CEF6DB6A963}" dt="2025-08-02T08:03:55.575" v="489" actId="478"/>
          <ac:spMkLst>
            <pc:docMk/>
            <pc:sldMk cId="3869011173" sldId="280"/>
            <ac:spMk id="2" creationId="{A39D27B8-53D6-C361-F8F9-067EDA22577C}"/>
          </ac:spMkLst>
        </pc:spChg>
        <pc:spChg chg="del">
          <ac:chgData name="Fanny Chen" userId="8933a307a0fd18c7" providerId="LiveId" clId="{7482A348-C90D-4158-96CB-7CEF6DB6A963}" dt="2025-08-02T08:03:55.575" v="489" actId="478"/>
          <ac:spMkLst>
            <pc:docMk/>
            <pc:sldMk cId="3869011173" sldId="280"/>
            <ac:spMk id="3" creationId="{EAD0449E-614E-DBD5-113E-8E636B7E3048}"/>
          </ac:spMkLst>
        </pc:spChg>
        <pc:spChg chg="mod">
          <ac:chgData name="Fanny Chen" userId="8933a307a0fd18c7" providerId="LiveId" clId="{7482A348-C90D-4158-96CB-7CEF6DB6A963}" dt="2025-08-02T08:03:58.029" v="490" actId="1076"/>
          <ac:spMkLst>
            <pc:docMk/>
            <pc:sldMk cId="3869011173" sldId="280"/>
            <ac:spMk id="4" creationId="{1114BA26-11E4-5FAE-4D9D-0D9F7A58F0E6}"/>
          </ac:spMkLst>
        </pc:spChg>
        <pc:spChg chg="add mod">
          <ac:chgData name="Fanny Chen" userId="8933a307a0fd18c7" providerId="LiveId" clId="{7482A348-C90D-4158-96CB-7CEF6DB6A963}" dt="2025-08-02T08:04:16.241" v="492" actId="207"/>
          <ac:spMkLst>
            <pc:docMk/>
            <pc:sldMk cId="3869011173" sldId="280"/>
            <ac:spMk id="5" creationId="{71D6D7CE-A172-2E70-B9D3-A5B9E50A5839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6" creationId="{7F2A0886-BAFD-3A91-9EB4-67E7F31FBEEE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7" creationId="{AFC4110D-F7E3-653B-21D1-D883AC89DE45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8" creationId="{81B39E2E-A2EE-088E-E710-6A977BBF0136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0" creationId="{9DF8F91A-28FF-23E9-5F33-A47851FED0A9}"/>
          </ac:spMkLst>
        </pc:spChg>
        <pc:spChg chg="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1" creationId="{79BCACE2-BE36-E508-6978-F1D6D4EDDE62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2" creationId="{AD801E92-4CEC-E741-3D05-CE55B1AFA090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3" creationId="{7740DB4D-B2C4-ED64-70AF-137853157C6D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4" creationId="{C70EC24C-EB76-2414-58A5-34D932BFB5C7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5" creationId="{64A67084-F881-20EE-BFC7-A5E6D8301A43}"/>
          </ac:spMkLst>
        </pc:spChg>
        <pc:spChg chg="add mod">
          <ac:chgData name="Fanny Chen" userId="8933a307a0fd18c7" providerId="LiveId" clId="{7482A348-C90D-4158-96CB-7CEF6DB6A963}" dt="2025-08-02T08:09:26.977" v="539" actId="164"/>
          <ac:spMkLst>
            <pc:docMk/>
            <pc:sldMk cId="3869011173" sldId="280"/>
            <ac:spMk id="16" creationId="{F606A759-BDA3-A212-F784-0C8641190444}"/>
          </ac:spMkLst>
        </pc:spChg>
      </pc:sldChg>
      <pc:sldChg chg="delSp modSp add mod ord">
        <pc:chgData name="Fanny Chen" userId="8933a307a0fd18c7" providerId="LiveId" clId="{7482A348-C90D-4158-96CB-7CEF6DB6A963}" dt="2025-08-03T08:28:19.118" v="2068" actId="1076"/>
        <pc:sldMkLst>
          <pc:docMk/>
          <pc:sldMk cId="3954397534" sldId="280"/>
        </pc:sldMkLst>
        <pc:spChg chg="mod">
          <ac:chgData name="Fanny Chen" userId="8933a307a0fd18c7" providerId="LiveId" clId="{7482A348-C90D-4158-96CB-7CEF6DB6A963}" dt="2025-08-02T08:20:18.502" v="876" actId="20577"/>
          <ac:spMkLst>
            <pc:docMk/>
            <pc:sldMk cId="3954397534" sldId="280"/>
            <ac:spMk id="2" creationId="{B1592682-1931-CC04-5537-1DE60994A8DA}"/>
          </ac:spMkLst>
        </pc:spChg>
        <pc:spChg chg="del">
          <ac:chgData name="Fanny Chen" userId="8933a307a0fd18c7" providerId="LiveId" clId="{7482A348-C90D-4158-96CB-7CEF6DB6A963}" dt="2025-08-03T08:28:17.412" v="2067" actId="478"/>
          <ac:spMkLst>
            <pc:docMk/>
            <pc:sldMk cId="3954397534" sldId="280"/>
            <ac:spMk id="4" creationId="{07776C95-ECC1-4475-0C5B-DB6914D55DDE}"/>
          </ac:spMkLst>
        </pc:spChg>
        <pc:spChg chg="mod">
          <ac:chgData name="Fanny Chen" userId="8933a307a0fd18c7" providerId="LiveId" clId="{7482A348-C90D-4158-96CB-7CEF6DB6A963}" dt="2025-08-03T08:28:19.118" v="2068" actId="1076"/>
          <ac:spMkLst>
            <pc:docMk/>
            <pc:sldMk cId="3954397534" sldId="280"/>
            <ac:spMk id="5" creationId="{8FBABF46-35C7-EBD2-1FD6-B934655A3393}"/>
          </ac:spMkLst>
        </pc:spChg>
      </pc:sldChg>
      <pc:sldChg chg="delSp modSp add mod">
        <pc:chgData name="Fanny Chen" userId="8933a307a0fd18c7" providerId="LiveId" clId="{7482A348-C90D-4158-96CB-7CEF6DB6A963}" dt="2025-08-03T08:28:43.304" v="2075" actId="1076"/>
        <pc:sldMkLst>
          <pc:docMk/>
          <pc:sldMk cId="1880975156" sldId="281"/>
        </pc:sldMkLst>
        <pc:spChg chg="mod">
          <ac:chgData name="Fanny Chen" userId="8933a307a0fd18c7" providerId="LiveId" clId="{7482A348-C90D-4158-96CB-7CEF6DB6A963}" dt="2025-08-02T08:24:47.838" v="942" actId="20577"/>
          <ac:spMkLst>
            <pc:docMk/>
            <pc:sldMk cId="1880975156" sldId="281"/>
            <ac:spMk id="2" creationId="{D1339641-6452-5066-CEE7-89137E682975}"/>
          </ac:spMkLst>
        </pc:spChg>
        <pc:spChg chg="del">
          <ac:chgData name="Fanny Chen" userId="8933a307a0fd18c7" providerId="LiveId" clId="{7482A348-C90D-4158-96CB-7CEF6DB6A963}" dt="2025-08-03T08:28:41.621" v="2074" actId="478"/>
          <ac:spMkLst>
            <pc:docMk/>
            <pc:sldMk cId="1880975156" sldId="281"/>
            <ac:spMk id="4" creationId="{9832F5A6-17C0-CE86-DC4A-E4E50653E6A3}"/>
          </ac:spMkLst>
        </pc:spChg>
        <pc:spChg chg="mod">
          <ac:chgData name="Fanny Chen" userId="8933a307a0fd18c7" providerId="LiveId" clId="{7482A348-C90D-4158-96CB-7CEF6DB6A963}" dt="2025-08-03T08:28:43.304" v="2075" actId="1076"/>
          <ac:spMkLst>
            <pc:docMk/>
            <pc:sldMk cId="1880975156" sldId="281"/>
            <ac:spMk id="5" creationId="{F24C73B5-9CD0-CF2C-1A6B-433DA76B37C8}"/>
          </ac:spMkLst>
        </pc:spChg>
      </pc:sldChg>
      <pc:sldChg chg="addSp delSp modSp add mod ord modAnim">
        <pc:chgData name="Fanny Chen" userId="8933a307a0fd18c7" providerId="LiveId" clId="{7482A348-C90D-4158-96CB-7CEF6DB6A963}" dt="2025-08-03T09:10:05.592" v="2701" actId="478"/>
        <pc:sldMkLst>
          <pc:docMk/>
          <pc:sldMk cId="1764388684" sldId="282"/>
        </pc:sldMkLst>
        <pc:spChg chg="del">
          <ac:chgData name="Fanny Chen" userId="8933a307a0fd18c7" providerId="LiveId" clId="{7482A348-C90D-4158-96CB-7CEF6DB6A963}" dt="2025-08-02T11:14:24.082" v="1543" actId="478"/>
          <ac:spMkLst>
            <pc:docMk/>
            <pc:sldMk cId="1764388684" sldId="282"/>
            <ac:spMk id="2" creationId="{6F462628-CFC9-FA80-276B-23280CA6BB69}"/>
          </ac:spMkLst>
        </pc:spChg>
        <pc:spChg chg="add del mod">
          <ac:chgData name="Fanny Chen" userId="8933a307a0fd18c7" providerId="LiveId" clId="{7482A348-C90D-4158-96CB-7CEF6DB6A963}" dt="2025-08-02T11:14:26.325" v="1544" actId="478"/>
          <ac:spMkLst>
            <pc:docMk/>
            <pc:sldMk cId="1764388684" sldId="282"/>
            <ac:spMk id="5" creationId="{4089CFB0-2B9A-D4D0-9251-42E2AA73EA8F}"/>
          </ac:spMkLst>
        </pc:spChg>
        <pc:spChg chg="add mod">
          <ac:chgData name="Fanny Chen" userId="8933a307a0fd18c7" providerId="LiveId" clId="{7482A348-C90D-4158-96CB-7CEF6DB6A963}" dt="2025-08-03T08:41:35.743" v="2177" actId="1076"/>
          <ac:spMkLst>
            <pc:docMk/>
            <pc:sldMk cId="1764388684" sldId="282"/>
            <ac:spMk id="6" creationId="{4BF15F93-175E-7E85-AAFC-F95DBEFAFBDF}"/>
          </ac:spMkLst>
        </pc:spChg>
        <pc:spChg chg="add mod">
          <ac:chgData name="Fanny Chen" userId="8933a307a0fd18c7" providerId="LiveId" clId="{7482A348-C90D-4158-96CB-7CEF6DB6A963}" dt="2025-08-02T11:16:40.588" v="1653" actId="571"/>
          <ac:spMkLst>
            <pc:docMk/>
            <pc:sldMk cId="1764388684" sldId="282"/>
            <ac:spMk id="7" creationId="{C3387D7A-F8D5-394C-9673-4E3EB72FA19E}"/>
          </ac:spMkLst>
        </pc:spChg>
        <pc:spChg chg="del mod">
          <ac:chgData name="Fanny Chen" userId="8933a307a0fd18c7" providerId="LiveId" clId="{7482A348-C90D-4158-96CB-7CEF6DB6A963}" dt="2025-08-02T11:14:21.142" v="1542" actId="478"/>
          <ac:spMkLst>
            <pc:docMk/>
            <pc:sldMk cId="1764388684" sldId="282"/>
            <ac:spMk id="15" creationId="{A79EE145-6F4C-1E8C-978C-82E09326B792}"/>
          </ac:spMkLst>
        </pc:spChg>
        <pc:spChg chg="mod">
          <ac:chgData name="Fanny Chen" userId="8933a307a0fd18c7" providerId="LiveId" clId="{7482A348-C90D-4158-96CB-7CEF6DB6A963}" dt="2025-08-02T11:16:43.096" v="1655" actId="1076"/>
          <ac:spMkLst>
            <pc:docMk/>
            <pc:sldMk cId="1764388684" sldId="282"/>
            <ac:spMk id="16" creationId="{24C41A56-DA0C-EE28-F0C3-81064C279DEC}"/>
          </ac:spMkLst>
        </pc:spChg>
        <pc:picChg chg="add del mod">
          <ac:chgData name="Fanny Chen" userId="8933a307a0fd18c7" providerId="LiveId" clId="{7482A348-C90D-4158-96CB-7CEF6DB6A963}" dt="2025-08-03T08:32:03.462" v="2092" actId="21"/>
          <ac:picMkLst>
            <pc:docMk/>
            <pc:sldMk cId="1764388684" sldId="282"/>
            <ac:picMk id="3" creationId="{04B26F47-8363-E996-686C-34290F5A24E5}"/>
          </ac:picMkLst>
        </pc:picChg>
        <pc:picChg chg="add mod">
          <ac:chgData name="Fanny Chen" userId="8933a307a0fd18c7" providerId="LiveId" clId="{7482A348-C90D-4158-96CB-7CEF6DB6A963}" dt="2025-08-03T08:41:33.275" v="2176" actId="1076"/>
          <ac:picMkLst>
            <pc:docMk/>
            <pc:sldMk cId="1764388684" sldId="282"/>
            <ac:picMk id="1026" creationId="{B861B824-D96D-6BFD-4A54-F61B4C9020ED}"/>
          </ac:picMkLst>
        </pc:picChg>
        <pc:picChg chg="add del">
          <ac:chgData name="Fanny Chen" userId="8933a307a0fd18c7" providerId="LiveId" clId="{7482A348-C90D-4158-96CB-7CEF6DB6A963}" dt="2025-08-03T09:10:05.592" v="2701" actId="478"/>
          <ac:picMkLst>
            <pc:docMk/>
            <pc:sldMk cId="1764388684" sldId="282"/>
            <ac:picMk id="1028" creationId="{272F998D-721B-E074-14EB-1FB09BED0CB0}"/>
          </ac:picMkLst>
        </pc:picChg>
      </pc:sldChg>
      <pc:sldChg chg="delSp new del mod">
        <pc:chgData name="Fanny Chen" userId="8933a307a0fd18c7" providerId="LiveId" clId="{7482A348-C90D-4158-96CB-7CEF6DB6A963}" dt="2025-08-03T08:12:30.799" v="1925" actId="2696"/>
        <pc:sldMkLst>
          <pc:docMk/>
          <pc:sldMk cId="2090952071" sldId="283"/>
        </pc:sldMkLst>
        <pc:spChg chg="del">
          <ac:chgData name="Fanny Chen" userId="8933a307a0fd18c7" providerId="LiveId" clId="{7482A348-C90D-4158-96CB-7CEF6DB6A963}" dt="2025-08-03T07:55:35.610" v="1708" actId="478"/>
          <ac:spMkLst>
            <pc:docMk/>
            <pc:sldMk cId="2090952071" sldId="283"/>
            <ac:spMk id="2" creationId="{BEEADFF2-D4B4-D9AA-66F7-0C6E11C23B61}"/>
          </ac:spMkLst>
        </pc:spChg>
        <pc:spChg chg="del">
          <ac:chgData name="Fanny Chen" userId="8933a307a0fd18c7" providerId="LiveId" clId="{7482A348-C90D-4158-96CB-7CEF6DB6A963}" dt="2025-08-03T07:55:35.610" v="1708" actId="478"/>
          <ac:spMkLst>
            <pc:docMk/>
            <pc:sldMk cId="2090952071" sldId="283"/>
            <ac:spMk id="3" creationId="{DF51592F-1652-0AB1-0A8A-BF62AC617170}"/>
          </ac:spMkLst>
        </pc:spChg>
      </pc:sldChg>
      <pc:sldChg chg="modSp add mod">
        <pc:chgData name="Fanny Chen" userId="8933a307a0fd18c7" providerId="LiveId" clId="{7482A348-C90D-4158-96CB-7CEF6DB6A963}" dt="2025-08-03T07:56:56.338" v="1715" actId="14100"/>
        <pc:sldMkLst>
          <pc:docMk/>
          <pc:sldMk cId="3618930455" sldId="284"/>
        </pc:sldMkLst>
        <pc:spChg chg="mod">
          <ac:chgData name="Fanny Chen" userId="8933a307a0fd18c7" providerId="LiveId" clId="{7482A348-C90D-4158-96CB-7CEF6DB6A963}" dt="2025-08-03T07:56:56.338" v="1715" actId="14100"/>
          <ac:spMkLst>
            <pc:docMk/>
            <pc:sldMk cId="3618930455" sldId="284"/>
            <ac:spMk id="8" creationId="{5724599E-9798-29C2-0BE2-42DB2F1BF06E}"/>
          </ac:spMkLst>
        </pc:spChg>
        <pc:spChg chg="mod">
          <ac:chgData name="Fanny Chen" userId="8933a307a0fd18c7" providerId="LiveId" clId="{7482A348-C90D-4158-96CB-7CEF6DB6A963}" dt="2025-08-03T07:56:45.322" v="1713" actId="2711"/>
          <ac:spMkLst>
            <pc:docMk/>
            <pc:sldMk cId="3618930455" sldId="284"/>
            <ac:spMk id="15" creationId="{98931E01-5037-FDF9-7867-09315880E408}"/>
          </ac:spMkLst>
        </pc:spChg>
        <pc:spChg chg="mod">
          <ac:chgData name="Fanny Chen" userId="8933a307a0fd18c7" providerId="LiveId" clId="{7482A348-C90D-4158-96CB-7CEF6DB6A963}" dt="2025-08-03T07:56:32.780" v="1711" actId="2711"/>
          <ac:spMkLst>
            <pc:docMk/>
            <pc:sldMk cId="3618930455" sldId="284"/>
            <ac:spMk id="20" creationId="{9AC750CA-D16E-885B-5594-76FCF6CBA18C}"/>
          </ac:spMkLst>
        </pc:spChg>
        <pc:spChg chg="mod">
          <ac:chgData name="Fanny Chen" userId="8933a307a0fd18c7" providerId="LiveId" clId="{7482A348-C90D-4158-96CB-7CEF6DB6A963}" dt="2025-08-03T07:56:26.038" v="1710" actId="2711"/>
          <ac:spMkLst>
            <pc:docMk/>
            <pc:sldMk cId="3618930455" sldId="284"/>
            <ac:spMk id="24" creationId="{D19AC21D-A4B6-9513-28DB-72E0343F183A}"/>
          </ac:spMkLst>
        </pc:spChg>
        <pc:spChg chg="mod">
          <ac:chgData name="Fanny Chen" userId="8933a307a0fd18c7" providerId="LiveId" clId="{7482A348-C90D-4158-96CB-7CEF6DB6A963}" dt="2025-08-03T07:56:38.619" v="1712" actId="2711"/>
          <ac:spMkLst>
            <pc:docMk/>
            <pc:sldMk cId="3618930455" sldId="284"/>
            <ac:spMk id="25" creationId="{A2B4DBEC-E003-50A5-A90C-C37212DDE73B}"/>
          </ac:spMkLst>
        </pc:spChg>
      </pc:sldChg>
      <pc:sldChg chg="modSp add mod">
        <pc:chgData name="Fanny Chen" userId="8933a307a0fd18c7" providerId="LiveId" clId="{7482A348-C90D-4158-96CB-7CEF6DB6A963}" dt="2025-08-03T07:58:48.546" v="1745" actId="1076"/>
        <pc:sldMkLst>
          <pc:docMk/>
          <pc:sldMk cId="3906005968" sldId="285"/>
        </pc:sldMkLst>
        <pc:spChg chg="mod">
          <ac:chgData name="Fanny Chen" userId="8933a307a0fd18c7" providerId="LiveId" clId="{7482A348-C90D-4158-96CB-7CEF6DB6A963}" dt="2025-08-03T07:58:43.150" v="1743" actId="1076"/>
          <ac:spMkLst>
            <pc:docMk/>
            <pc:sldMk cId="3906005968" sldId="285"/>
            <ac:spMk id="3" creationId="{9E6384D9-4CAE-92B7-150E-4A4CBC824537}"/>
          </ac:spMkLst>
        </pc:spChg>
        <pc:spChg chg="mod">
          <ac:chgData name="Fanny Chen" userId="8933a307a0fd18c7" providerId="LiveId" clId="{7482A348-C90D-4158-96CB-7CEF6DB6A963}" dt="2025-08-03T07:58:48.546" v="1745" actId="1076"/>
          <ac:spMkLst>
            <pc:docMk/>
            <pc:sldMk cId="3906005968" sldId="285"/>
            <ac:spMk id="4" creationId="{C8FE4AD3-9F5D-D721-7F48-B414AAF0D501}"/>
          </ac:spMkLst>
        </pc:spChg>
        <pc:spChg chg="mod">
          <ac:chgData name="Fanny Chen" userId="8933a307a0fd18c7" providerId="LiveId" clId="{7482A348-C90D-4158-96CB-7CEF6DB6A963}" dt="2025-08-03T07:58:15.072" v="1734" actId="122"/>
          <ac:spMkLst>
            <pc:docMk/>
            <pc:sldMk cId="3906005968" sldId="285"/>
            <ac:spMk id="6" creationId="{1AB2A5AB-087E-61CC-407F-A0CDD1B46534}"/>
          </ac:spMkLst>
        </pc:spChg>
        <pc:spChg chg="mod">
          <ac:chgData name="Fanny Chen" userId="8933a307a0fd18c7" providerId="LiveId" clId="{7482A348-C90D-4158-96CB-7CEF6DB6A963}" dt="2025-08-03T07:57:11.111" v="1717" actId="2711"/>
          <ac:spMkLst>
            <pc:docMk/>
            <pc:sldMk cId="3906005968" sldId="285"/>
            <ac:spMk id="8" creationId="{6210BB0B-3796-4507-DC47-3CC223178EEA}"/>
          </ac:spMkLst>
        </pc:spChg>
        <pc:spChg chg="mod">
          <ac:chgData name="Fanny Chen" userId="8933a307a0fd18c7" providerId="LiveId" clId="{7482A348-C90D-4158-96CB-7CEF6DB6A963}" dt="2025-08-03T07:57:29.355" v="1721" actId="14100"/>
          <ac:spMkLst>
            <pc:docMk/>
            <pc:sldMk cId="3906005968" sldId="285"/>
            <ac:spMk id="9" creationId="{C9D10302-4585-F1F5-CFC1-F80B527CC56E}"/>
          </ac:spMkLst>
        </pc:spChg>
        <pc:spChg chg="mod">
          <ac:chgData name="Fanny Chen" userId="8933a307a0fd18c7" providerId="LiveId" clId="{7482A348-C90D-4158-96CB-7CEF6DB6A963}" dt="2025-08-03T07:57:06.221" v="1716" actId="2711"/>
          <ac:spMkLst>
            <pc:docMk/>
            <pc:sldMk cId="3906005968" sldId="285"/>
            <ac:spMk id="17" creationId="{00374321-8165-99D6-4DAD-9F67D20586B3}"/>
          </ac:spMkLst>
        </pc:spChg>
        <pc:spChg chg="mod">
          <ac:chgData name="Fanny Chen" userId="8933a307a0fd18c7" providerId="LiveId" clId="{7482A348-C90D-4158-96CB-7CEF6DB6A963}" dt="2025-08-03T07:57:52.526" v="1727" actId="14100"/>
          <ac:spMkLst>
            <pc:docMk/>
            <pc:sldMk cId="3906005968" sldId="285"/>
            <ac:spMk id="19" creationId="{B9A512A2-BA5A-D31D-7C33-5E637F474ACF}"/>
          </ac:spMkLst>
        </pc:spChg>
        <pc:spChg chg="mod">
          <ac:chgData name="Fanny Chen" userId="8933a307a0fd18c7" providerId="LiveId" clId="{7482A348-C90D-4158-96CB-7CEF6DB6A963}" dt="2025-08-03T07:57:38.426" v="1723" actId="14100"/>
          <ac:spMkLst>
            <pc:docMk/>
            <pc:sldMk cId="3906005968" sldId="285"/>
            <ac:spMk id="22" creationId="{1397EA14-0494-B04F-0F1A-41CAEA5FDB10}"/>
          </ac:spMkLst>
        </pc:spChg>
        <pc:spChg chg="mod">
          <ac:chgData name="Fanny Chen" userId="8933a307a0fd18c7" providerId="LiveId" clId="{7482A348-C90D-4158-96CB-7CEF6DB6A963}" dt="2025-08-03T07:57:49.761" v="1726" actId="14100"/>
          <ac:spMkLst>
            <pc:docMk/>
            <pc:sldMk cId="3906005968" sldId="285"/>
            <ac:spMk id="24" creationId="{22530E6B-FBC3-368A-C12B-6B06A94033A6}"/>
          </ac:spMkLst>
        </pc:spChg>
        <pc:spChg chg="mod">
          <ac:chgData name="Fanny Chen" userId="8933a307a0fd18c7" providerId="LiveId" clId="{7482A348-C90D-4158-96CB-7CEF6DB6A963}" dt="2025-08-03T07:58:08.942" v="1732" actId="1076"/>
          <ac:spMkLst>
            <pc:docMk/>
            <pc:sldMk cId="3906005968" sldId="285"/>
            <ac:spMk id="28" creationId="{61499BC6-DD60-D05C-DAE7-3806A55FAF76}"/>
          </ac:spMkLst>
        </pc:spChg>
        <pc:spChg chg="mod">
          <ac:chgData name="Fanny Chen" userId="8933a307a0fd18c7" providerId="LiveId" clId="{7482A348-C90D-4158-96CB-7CEF6DB6A963}" dt="2025-08-03T07:57:59.255" v="1729" actId="14100"/>
          <ac:spMkLst>
            <pc:docMk/>
            <pc:sldMk cId="3906005968" sldId="285"/>
            <ac:spMk id="29" creationId="{601DEB34-F4C9-6FB1-5EFC-B0AAE770CE34}"/>
          </ac:spMkLst>
        </pc:spChg>
        <pc:spChg chg="mod">
          <ac:chgData name="Fanny Chen" userId="8933a307a0fd18c7" providerId="LiveId" clId="{7482A348-C90D-4158-96CB-7CEF6DB6A963}" dt="2025-08-03T07:58:44.969" v="1744" actId="1076"/>
          <ac:spMkLst>
            <pc:docMk/>
            <pc:sldMk cId="3906005968" sldId="285"/>
            <ac:spMk id="32" creationId="{CD74A63C-3B76-9F08-1C51-BD012A013ACA}"/>
          </ac:spMkLst>
        </pc:spChg>
      </pc:sldChg>
      <pc:sldChg chg="modSp add mod">
        <pc:chgData name="Fanny Chen" userId="8933a307a0fd18c7" providerId="LiveId" clId="{7482A348-C90D-4158-96CB-7CEF6DB6A963}" dt="2025-08-03T08:02:26.279" v="1790" actId="20577"/>
        <pc:sldMkLst>
          <pc:docMk/>
          <pc:sldMk cId="907203055" sldId="286"/>
        </pc:sldMkLst>
        <pc:spChg chg="mod">
          <ac:chgData name="Fanny Chen" userId="8933a307a0fd18c7" providerId="LiveId" clId="{7482A348-C90D-4158-96CB-7CEF6DB6A963}" dt="2025-08-03T07:58:57.402" v="1746" actId="1076"/>
          <ac:spMkLst>
            <pc:docMk/>
            <pc:sldMk cId="907203055" sldId="286"/>
            <ac:spMk id="2" creationId="{0C9E3C6E-BD75-50E5-3834-D4AFB3CAD2B2}"/>
          </ac:spMkLst>
        </pc:spChg>
        <pc:spChg chg="mod">
          <ac:chgData name="Fanny Chen" userId="8933a307a0fd18c7" providerId="LiveId" clId="{7482A348-C90D-4158-96CB-7CEF6DB6A963}" dt="2025-08-03T08:02:26.279" v="1790" actId="20577"/>
          <ac:spMkLst>
            <pc:docMk/>
            <pc:sldMk cId="907203055" sldId="286"/>
            <ac:spMk id="5" creationId="{56B25B7E-3998-3E85-3B3B-69ABFFBF52AA}"/>
          </ac:spMkLst>
        </pc:spChg>
        <pc:spChg chg="mod">
          <ac:chgData name="Fanny Chen" userId="8933a307a0fd18c7" providerId="LiveId" clId="{7482A348-C90D-4158-96CB-7CEF6DB6A963}" dt="2025-08-03T08:01:31.674" v="1780" actId="2085"/>
          <ac:spMkLst>
            <pc:docMk/>
            <pc:sldMk cId="907203055" sldId="286"/>
            <ac:spMk id="10" creationId="{6C05A097-298F-D80D-CACC-F39DFBAF0859}"/>
          </ac:spMkLst>
        </pc:spChg>
        <pc:picChg chg="mod">
          <ac:chgData name="Fanny Chen" userId="8933a307a0fd18c7" providerId="LiveId" clId="{7482A348-C90D-4158-96CB-7CEF6DB6A963}" dt="2025-08-03T08:00:43.711" v="1767" actId="1076"/>
          <ac:picMkLst>
            <pc:docMk/>
            <pc:sldMk cId="907203055" sldId="286"/>
            <ac:picMk id="3" creationId="{A24C6E66-1F87-B2C2-7009-D9D7A609B797}"/>
          </ac:picMkLst>
        </pc:picChg>
        <pc:picChg chg="mod">
          <ac:chgData name="Fanny Chen" userId="8933a307a0fd18c7" providerId="LiveId" clId="{7482A348-C90D-4158-96CB-7CEF6DB6A963}" dt="2025-08-03T08:01:07.992" v="1775" actId="1076"/>
          <ac:picMkLst>
            <pc:docMk/>
            <pc:sldMk cId="907203055" sldId="286"/>
            <ac:picMk id="4" creationId="{7AE606C1-3B0E-9EF3-F416-850EB0ECE4ED}"/>
          </ac:picMkLst>
        </pc:picChg>
      </pc:sldChg>
      <pc:sldChg chg="modSp add mod">
        <pc:chgData name="Fanny Chen" userId="8933a307a0fd18c7" providerId="LiveId" clId="{7482A348-C90D-4158-96CB-7CEF6DB6A963}" dt="2025-08-03T08:17:52.861" v="2017" actId="1076"/>
        <pc:sldMkLst>
          <pc:docMk/>
          <pc:sldMk cId="1922012693" sldId="287"/>
        </pc:sldMkLst>
        <pc:spChg chg="mod">
          <ac:chgData name="Fanny Chen" userId="8933a307a0fd18c7" providerId="LiveId" clId="{7482A348-C90D-4158-96CB-7CEF6DB6A963}" dt="2025-08-03T08:17:46.273" v="2016" actId="1076"/>
          <ac:spMkLst>
            <pc:docMk/>
            <pc:sldMk cId="1922012693" sldId="287"/>
            <ac:spMk id="2" creationId="{41C7DC26-A570-A6B6-5970-05FDEDC2947A}"/>
          </ac:spMkLst>
        </pc:spChg>
        <pc:spChg chg="mod">
          <ac:chgData name="Fanny Chen" userId="8933a307a0fd18c7" providerId="LiveId" clId="{7482A348-C90D-4158-96CB-7CEF6DB6A963}" dt="2025-08-03T08:10:28.258" v="1897" actId="1076"/>
          <ac:spMkLst>
            <pc:docMk/>
            <pc:sldMk cId="1922012693" sldId="287"/>
            <ac:spMk id="11" creationId="{D057A224-B201-31D8-8564-A7EE941E633C}"/>
          </ac:spMkLst>
        </pc:spChg>
        <pc:spChg chg="mod">
          <ac:chgData name="Fanny Chen" userId="8933a307a0fd18c7" providerId="LiveId" clId="{7482A348-C90D-4158-96CB-7CEF6DB6A963}" dt="2025-08-03T08:10:28.258" v="1897" actId="1076"/>
          <ac:spMkLst>
            <pc:docMk/>
            <pc:sldMk cId="1922012693" sldId="287"/>
            <ac:spMk id="12" creationId="{D8186785-A017-7419-5D44-FA3000775A19}"/>
          </ac:spMkLst>
        </pc:spChg>
        <pc:picChg chg="mod">
          <ac:chgData name="Fanny Chen" userId="8933a307a0fd18c7" providerId="LiveId" clId="{7482A348-C90D-4158-96CB-7CEF6DB6A963}" dt="2025-08-03T08:10:03.937" v="1894" actId="1076"/>
          <ac:picMkLst>
            <pc:docMk/>
            <pc:sldMk cId="1922012693" sldId="287"/>
            <ac:picMk id="3" creationId="{3B0B8ACE-F7F9-D35C-05B6-3C744C0E04A1}"/>
          </ac:picMkLst>
        </pc:picChg>
        <pc:picChg chg="mod">
          <ac:chgData name="Fanny Chen" userId="8933a307a0fd18c7" providerId="LiveId" clId="{7482A348-C90D-4158-96CB-7CEF6DB6A963}" dt="2025-08-03T08:17:52.861" v="2017" actId="1076"/>
          <ac:picMkLst>
            <pc:docMk/>
            <pc:sldMk cId="1922012693" sldId="287"/>
            <ac:picMk id="5" creationId="{E8E4F562-7E30-188C-665F-FD8C9229CB18}"/>
          </ac:picMkLst>
        </pc:picChg>
      </pc:sldChg>
      <pc:sldChg chg="modSp add mod">
        <pc:chgData name="Fanny Chen" userId="8933a307a0fd18c7" providerId="LiveId" clId="{7482A348-C90D-4158-96CB-7CEF6DB6A963}" dt="2025-08-03T08:12:05.589" v="1924" actId="1076"/>
        <pc:sldMkLst>
          <pc:docMk/>
          <pc:sldMk cId="724879899" sldId="288"/>
        </pc:sldMkLst>
        <pc:spChg chg="mod">
          <ac:chgData name="Fanny Chen" userId="8933a307a0fd18c7" providerId="LiveId" clId="{7482A348-C90D-4158-96CB-7CEF6DB6A963}" dt="2025-08-03T08:11:41.363" v="1917" actId="1076"/>
          <ac:spMkLst>
            <pc:docMk/>
            <pc:sldMk cId="724879899" sldId="288"/>
            <ac:spMk id="2" creationId="{4E4F991B-E502-3CB7-09BE-69C851F972BB}"/>
          </ac:spMkLst>
        </pc:spChg>
        <pc:spChg chg="mod">
          <ac:chgData name="Fanny Chen" userId="8933a307a0fd18c7" providerId="LiveId" clId="{7482A348-C90D-4158-96CB-7CEF6DB6A963}" dt="2025-08-03T08:11:35.730" v="1916" actId="1076"/>
          <ac:spMkLst>
            <pc:docMk/>
            <pc:sldMk cId="724879899" sldId="288"/>
            <ac:spMk id="4" creationId="{D5E12D2E-AB34-44EE-E55F-9A5D7A78254B}"/>
          </ac:spMkLst>
        </pc:spChg>
        <pc:spChg chg="mod">
          <ac:chgData name="Fanny Chen" userId="8933a307a0fd18c7" providerId="LiveId" clId="{7482A348-C90D-4158-96CB-7CEF6DB6A963}" dt="2025-08-03T08:11:52.007" v="1921" actId="1076"/>
          <ac:spMkLst>
            <pc:docMk/>
            <pc:sldMk cId="724879899" sldId="288"/>
            <ac:spMk id="11" creationId="{E4135539-4C57-D5F5-08A7-1B7BD19F1264}"/>
          </ac:spMkLst>
        </pc:spChg>
        <pc:spChg chg="mod">
          <ac:chgData name="Fanny Chen" userId="8933a307a0fd18c7" providerId="LiveId" clId="{7482A348-C90D-4158-96CB-7CEF6DB6A963}" dt="2025-08-03T08:11:44.623" v="1918" actId="1076"/>
          <ac:spMkLst>
            <pc:docMk/>
            <pc:sldMk cId="724879899" sldId="288"/>
            <ac:spMk id="12" creationId="{6F2168B7-0830-9A2C-E5B8-B4BB8EDE9667}"/>
          </ac:spMkLst>
        </pc:spChg>
        <pc:spChg chg="mod">
          <ac:chgData name="Fanny Chen" userId="8933a307a0fd18c7" providerId="LiveId" clId="{7482A348-C90D-4158-96CB-7CEF6DB6A963}" dt="2025-08-03T08:12:00.408" v="1923" actId="14100"/>
          <ac:spMkLst>
            <pc:docMk/>
            <pc:sldMk cId="724879899" sldId="288"/>
            <ac:spMk id="14" creationId="{A39AF81C-252A-6577-66BE-C36E1FB54011}"/>
          </ac:spMkLst>
        </pc:spChg>
        <pc:spChg chg="mod">
          <ac:chgData name="Fanny Chen" userId="8933a307a0fd18c7" providerId="LiveId" clId="{7482A348-C90D-4158-96CB-7CEF6DB6A963}" dt="2025-08-03T08:11:55.576" v="1922" actId="14100"/>
          <ac:spMkLst>
            <pc:docMk/>
            <pc:sldMk cId="724879899" sldId="288"/>
            <ac:spMk id="16" creationId="{5207419B-D2CE-A3AF-0FC7-7C3392876A23}"/>
          </ac:spMkLst>
        </pc:spChg>
        <pc:picChg chg="mod">
          <ac:chgData name="Fanny Chen" userId="8933a307a0fd18c7" providerId="LiveId" clId="{7482A348-C90D-4158-96CB-7CEF6DB6A963}" dt="2025-08-03T08:11:31.119" v="1915" actId="14100"/>
          <ac:picMkLst>
            <pc:docMk/>
            <pc:sldMk cId="724879899" sldId="288"/>
            <ac:picMk id="3" creationId="{86C69F33-EF31-47A9-D5B5-B2BB40D7AE4A}"/>
          </ac:picMkLst>
        </pc:picChg>
        <pc:picChg chg="mod">
          <ac:chgData name="Fanny Chen" userId="8933a307a0fd18c7" providerId="LiveId" clId="{7482A348-C90D-4158-96CB-7CEF6DB6A963}" dt="2025-08-03T08:12:05.589" v="1924" actId="1076"/>
          <ac:picMkLst>
            <pc:docMk/>
            <pc:sldMk cId="724879899" sldId="288"/>
            <ac:picMk id="9" creationId="{6AB75B80-008F-554E-5C1A-EFD6A5B8DB0F}"/>
          </ac:picMkLst>
        </pc:picChg>
        <pc:picChg chg="mod">
          <ac:chgData name="Fanny Chen" userId="8933a307a0fd18c7" providerId="LiveId" clId="{7482A348-C90D-4158-96CB-7CEF6DB6A963}" dt="2025-08-03T08:11:22.256" v="1910" actId="14100"/>
          <ac:picMkLst>
            <pc:docMk/>
            <pc:sldMk cId="724879899" sldId="288"/>
            <ac:picMk id="13" creationId="{2B46716C-EF67-8C91-50A2-A3A7525D91DA}"/>
          </ac:picMkLst>
        </pc:picChg>
      </pc:sldChg>
      <pc:sldChg chg="add">
        <pc:chgData name="Fanny Chen" userId="8933a307a0fd18c7" providerId="LiveId" clId="{7482A348-C90D-4158-96CB-7CEF6DB6A963}" dt="2025-08-03T07:56:08.366" v="1709"/>
        <pc:sldMkLst>
          <pc:docMk/>
          <pc:sldMk cId="1495936337" sldId="289"/>
        </pc:sldMkLst>
      </pc:sldChg>
      <pc:sldChg chg="delSp modSp add mod ord">
        <pc:chgData name="Fanny Chen" userId="8933a307a0fd18c7" providerId="LiveId" clId="{7482A348-C90D-4158-96CB-7CEF6DB6A963}" dt="2025-08-03T08:28:57.980" v="2081" actId="1076"/>
        <pc:sldMkLst>
          <pc:docMk/>
          <pc:sldMk cId="2054976946" sldId="290"/>
        </pc:sldMkLst>
        <pc:spChg chg="mod">
          <ac:chgData name="Fanny Chen" userId="8933a307a0fd18c7" providerId="LiveId" clId="{7482A348-C90D-4158-96CB-7CEF6DB6A963}" dt="2025-08-03T08:19:53.071" v="2044" actId="20577"/>
          <ac:spMkLst>
            <pc:docMk/>
            <pc:sldMk cId="2054976946" sldId="290"/>
            <ac:spMk id="2" creationId="{99EB7149-E616-E633-196E-1C443E654CAE}"/>
          </ac:spMkLst>
        </pc:spChg>
        <pc:spChg chg="del">
          <ac:chgData name="Fanny Chen" userId="8933a307a0fd18c7" providerId="LiveId" clId="{7482A348-C90D-4158-96CB-7CEF6DB6A963}" dt="2025-08-03T08:28:56.190" v="2080" actId="478"/>
          <ac:spMkLst>
            <pc:docMk/>
            <pc:sldMk cId="2054976946" sldId="290"/>
            <ac:spMk id="4" creationId="{DAC262C7-7AD3-15C3-DDEF-57FEED275BE2}"/>
          </ac:spMkLst>
        </pc:spChg>
        <pc:spChg chg="mod">
          <ac:chgData name="Fanny Chen" userId="8933a307a0fd18c7" providerId="LiveId" clId="{7482A348-C90D-4158-96CB-7CEF6DB6A963}" dt="2025-08-03T08:28:57.980" v="2081" actId="1076"/>
          <ac:spMkLst>
            <pc:docMk/>
            <pc:sldMk cId="2054976946" sldId="290"/>
            <ac:spMk id="5" creationId="{10AA038C-A1D3-504A-31C3-84C550744049}"/>
          </ac:spMkLst>
        </pc:spChg>
      </pc:sldChg>
      <pc:sldChg chg="addSp delSp modSp new mod">
        <pc:chgData name="Fanny Chen" userId="8933a307a0fd18c7" providerId="LiveId" clId="{7482A348-C90D-4158-96CB-7CEF6DB6A963}" dt="2025-08-03T08:40:40.192" v="2171" actId="207"/>
        <pc:sldMkLst>
          <pc:docMk/>
          <pc:sldMk cId="451395565" sldId="291"/>
        </pc:sldMkLst>
        <pc:spChg chg="del">
          <ac:chgData name="Fanny Chen" userId="8933a307a0fd18c7" providerId="LiveId" clId="{7482A348-C90D-4158-96CB-7CEF6DB6A963}" dt="2025-08-03T08:20:01.370" v="2046" actId="478"/>
          <ac:spMkLst>
            <pc:docMk/>
            <pc:sldMk cId="451395565" sldId="291"/>
            <ac:spMk id="2" creationId="{A11E9C1E-EADC-D628-7E81-F6CABE0A42C4}"/>
          </ac:spMkLst>
        </pc:spChg>
        <pc:spChg chg="del">
          <ac:chgData name="Fanny Chen" userId="8933a307a0fd18c7" providerId="LiveId" clId="{7482A348-C90D-4158-96CB-7CEF6DB6A963}" dt="2025-08-03T08:20:01.370" v="2046" actId="478"/>
          <ac:spMkLst>
            <pc:docMk/>
            <pc:sldMk cId="451395565" sldId="291"/>
            <ac:spMk id="3" creationId="{17CF7EB8-75D2-0D51-FA8A-EBC2653B6A77}"/>
          </ac:spMkLst>
        </pc:spChg>
        <pc:spChg chg="del">
          <ac:chgData name="Fanny Chen" userId="8933a307a0fd18c7" providerId="LiveId" clId="{7482A348-C90D-4158-96CB-7CEF6DB6A963}" dt="2025-08-03T08:27:51.553" v="2061" actId="478"/>
          <ac:spMkLst>
            <pc:docMk/>
            <pc:sldMk cId="451395565" sldId="291"/>
            <ac:spMk id="4" creationId="{E9E92624-08DF-5483-F9D0-AC8049DBE875}"/>
          </ac:spMkLst>
        </pc:spChg>
        <pc:spChg chg="add del mod">
          <ac:chgData name="Fanny Chen" userId="8933a307a0fd18c7" providerId="LiveId" clId="{7482A348-C90D-4158-96CB-7CEF6DB6A963}" dt="2025-08-03T08:20:33.249" v="2048" actId="478"/>
          <ac:spMkLst>
            <pc:docMk/>
            <pc:sldMk cId="451395565" sldId="291"/>
            <ac:spMk id="5" creationId="{719AB22E-37CA-06CD-8FFB-DD70854E4CC5}"/>
          </ac:spMkLst>
        </pc:spChg>
        <pc:spChg chg="add mod">
          <ac:chgData name="Fanny Chen" userId="8933a307a0fd18c7" providerId="LiveId" clId="{7482A348-C90D-4158-96CB-7CEF6DB6A963}" dt="2025-08-03T08:40:23.764" v="2167" actId="1076"/>
          <ac:spMkLst>
            <pc:docMk/>
            <pc:sldMk cId="451395565" sldId="291"/>
            <ac:spMk id="6" creationId="{5D781B06-37A0-537F-7FA3-CD740236C3E6}"/>
          </ac:spMkLst>
        </pc:spChg>
        <pc:spChg chg="add del mod">
          <ac:chgData name="Fanny Chen" userId="8933a307a0fd18c7" providerId="LiveId" clId="{7482A348-C90D-4158-96CB-7CEF6DB6A963}" dt="2025-08-03T08:20:35.501" v="2049" actId="478"/>
          <ac:spMkLst>
            <pc:docMk/>
            <pc:sldMk cId="451395565" sldId="291"/>
            <ac:spMk id="8" creationId="{C2986E8E-63CF-7B84-D413-3B50B8571D4D}"/>
          </ac:spMkLst>
        </pc:spChg>
        <pc:spChg chg="add mod">
          <ac:chgData name="Fanny Chen" userId="8933a307a0fd18c7" providerId="LiveId" clId="{7482A348-C90D-4158-96CB-7CEF6DB6A963}" dt="2025-08-03T08:40:18.630" v="2166" actId="1076"/>
          <ac:spMkLst>
            <pc:docMk/>
            <pc:sldMk cId="451395565" sldId="291"/>
            <ac:spMk id="9" creationId="{3C9F409D-CE86-994A-D2B3-9D7297956CCA}"/>
          </ac:spMkLst>
        </pc:spChg>
        <pc:spChg chg="add mod">
          <ac:chgData name="Fanny Chen" userId="8933a307a0fd18c7" providerId="LiveId" clId="{7482A348-C90D-4158-96CB-7CEF6DB6A963}" dt="2025-08-03T08:40:18.630" v="2166" actId="1076"/>
          <ac:spMkLst>
            <pc:docMk/>
            <pc:sldMk cId="451395565" sldId="291"/>
            <ac:spMk id="10" creationId="{B6FF5C7A-F51A-F599-2ADC-61788E3DD6FE}"/>
          </ac:spMkLst>
        </pc:spChg>
        <pc:spChg chg="add mod">
          <ac:chgData name="Fanny Chen" userId="8933a307a0fd18c7" providerId="LiveId" clId="{7482A348-C90D-4158-96CB-7CEF6DB6A963}" dt="2025-08-03T08:40:33.455" v="2169" actId="207"/>
          <ac:spMkLst>
            <pc:docMk/>
            <pc:sldMk cId="451395565" sldId="291"/>
            <ac:spMk id="11" creationId="{802492F5-F9A5-7A8C-A6E8-2AB78D50FC41}"/>
          </ac:spMkLst>
        </pc:spChg>
        <pc:spChg chg="add mod">
          <ac:chgData name="Fanny Chen" userId="8933a307a0fd18c7" providerId="LiveId" clId="{7482A348-C90D-4158-96CB-7CEF6DB6A963}" dt="2025-08-03T08:40:40.192" v="2171" actId="207"/>
          <ac:spMkLst>
            <pc:docMk/>
            <pc:sldMk cId="451395565" sldId="291"/>
            <ac:spMk id="12" creationId="{256DC1AF-7E4D-6607-AAF4-ED1B245E65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ABCB0-8DA8-44ED-9DFB-BA4B45A1D961}" type="datetimeFigureOut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637C4-B9C5-4294-8A5D-B76E74D010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14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F0C8C-B42F-9137-F829-10DAA159C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0CA715-AA08-990D-39B8-727FC9DA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C6266C-93EF-E42C-5B48-242C7F15C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14708A-157B-14C9-C037-983E2D287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33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外資為主要法人力量</a:t>
            </a:r>
            <a:br>
              <a:rPr lang="en-US" altLang="zh-TW" dirty="0"/>
            </a:br>
            <a:r>
              <a:rPr lang="en-US" altLang="zh-TW" dirty="0"/>
              <a:t>2020</a:t>
            </a:r>
            <a:r>
              <a:rPr lang="zh-TW" altLang="en-US" dirty="0"/>
              <a:t>疫情、遠距需求激增</a:t>
            </a:r>
            <a:br>
              <a:rPr lang="en-US" altLang="zh-TW" dirty="0"/>
            </a:br>
            <a:r>
              <a:rPr lang="en-US" altLang="zh-TW" dirty="0"/>
              <a:t>2022</a:t>
            </a:r>
            <a:r>
              <a:rPr lang="zh-TW" altLang="en-US" dirty="0"/>
              <a:t>美股回檔、升息壓力、全球景氣放緩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2021/1 </a:t>
            </a:r>
            <a:r>
              <a:rPr lang="zh-TW" altLang="en-US" dirty="0"/>
              <a:t>美元指數上漲，使外資賣超台積電</a:t>
            </a:r>
            <a:endParaRPr lang="en-US" altLang="zh-TW" dirty="0"/>
          </a:p>
          <a:p>
            <a:r>
              <a:rPr lang="zh-TW" altLang="en-US" b="1" dirty="0"/>
              <a:t>為何加入美元指數？</a:t>
            </a:r>
          </a:p>
          <a:p>
            <a:r>
              <a:rPr lang="zh-TW" altLang="en-US" b="1" dirty="0"/>
              <a:t>外資動向影響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台股對外資依賴度高；</a:t>
            </a:r>
          </a:p>
          <a:p>
            <a:pPr lvl="1"/>
            <a:r>
              <a:rPr lang="zh-TW" altLang="en-US" dirty="0"/>
              <a:t>美元指數與新興市場資金流動有密切關聯；</a:t>
            </a:r>
          </a:p>
          <a:p>
            <a:pPr lvl="1"/>
            <a:r>
              <a:rPr lang="zh-TW" altLang="en-US" dirty="0"/>
              <a:t>美元走強時，外資可能將資金撤出台股（包括台積電），反之亦然。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3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AF0B-D022-063F-D537-FD7A4B50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840BC6C-2F6B-EE47-6611-19B4199D6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886DF9-EA3F-4F48-4A41-489B16B27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17A8E-D14C-E8E9-6729-D5E07EC87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83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FC32-F5D4-EAD3-203A-83E75183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AD4CE6-458C-A6DD-D6A0-36BAA15E8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DBBFA8-7180-2185-7457-C0F6A2FA1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D242C2-5EA7-1182-363F-403C6E65F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29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2A197-760C-40D8-8B4D-9A54F1859D5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24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實際計算過程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以費波納契數列</a:t>
                </a:r>
                <a:r>
                  <a:rPr lang="zh-TW" altLang="en-US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：</a:t>
                </a:r>
                <a:r>
                  <a:rPr lang="en-US" altLang="zh-TW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89, 144, 233, 377</a:t>
                </a:r>
                <a:r>
                  <a:rPr lang="zh-TW" altLang="en-US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為例</a:t>
                </a:r>
                <a:r>
                  <a:rPr lang="en-US" altLang="zh-TW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0.236=</m:t>
                    </m:r>
                    <m:f>
                      <m:fPr>
                        <m:ctrlPr>
                          <a:rPr lang="zh-TW" alt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89</m:t>
                        </m:r>
                      </m:num>
                      <m:den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377</m:t>
                        </m:r>
                      </m:den>
                    </m:f>
                  </m:oMath>
                </a14:m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eriod"/>
                </a:pP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382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144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377</m:t>
                        </m:r>
                      </m:den>
                    </m:f>
                  </m:oMath>
                </a14:m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500=</m:t>
                    </m:r>
                    <m:r>
                      <a:rPr lang="zh-TW" altLang="en-US" sz="1200" i="1">
                        <a:latin typeface="Cambria Math" panose="02040503050406030204" pitchFamily="18" charset="0"/>
                      </a:rPr>
                      <m:t>一半的比率</m:t>
                    </m:r>
                  </m:oMath>
                </a14:m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非費波納契，但常用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AutoNum type="arabicPeriod" startAt="3"/>
                </a:pPr>
                <a:endParaRPr lang="zh-TW" altLang="en-US" dirty="0"/>
              </a:p>
              <a:p>
                <a:pPr marL="342900" indent="-342900">
                  <a:buAutoNum type="arabicPeriod" startAt="3"/>
                </a:pP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233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377</m:t>
                        </m:r>
                      </m:den>
                    </m:f>
                  </m:oMath>
                </a14:m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實際計算過程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以費波納契數列</a:t>
                </a:r>
                <a:r>
                  <a:rPr lang="zh-TW" altLang="en-US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：</a:t>
                </a:r>
                <a:r>
                  <a:rPr lang="en-US" altLang="zh-TW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89, 144, 233, 377</a:t>
                </a:r>
                <a:r>
                  <a:rPr lang="zh-TW" altLang="en-US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為例</a:t>
                </a:r>
                <a:r>
                  <a:rPr lang="en-US" altLang="zh-TW" sz="1200" dirty="0"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1200" b="0" i="0">
                    <a:latin typeface="Cambria Math" panose="02040503050406030204" pitchFamily="18" charset="0"/>
                  </a:rPr>
                  <a:t>0.236=89</a:t>
                </a:r>
                <a:r>
                  <a:rPr lang="zh-TW" altLang="en-US" sz="1200" b="0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377</a:t>
                </a: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eriod"/>
                </a:pP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Tx/>
                  <a:buAutoNum type="arabicPeriod"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0.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382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=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144</a:t>
                </a:r>
                <a:r>
                  <a:rPr lang="zh-TW" altLang="en-US" sz="1200" b="0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377</a:t>
                </a: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eriod" startAt="3"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0.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500=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一半的比率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非費波納契，但常用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AutoNum type="arabicPeriod" startAt="3"/>
                </a:pPr>
                <a:endParaRPr lang="zh-TW" altLang="en-US" dirty="0"/>
              </a:p>
              <a:p>
                <a:pPr marL="342900" indent="-342900">
                  <a:buAutoNum type="arabicPeriod" startAt="3"/>
                </a:pPr>
                <a:r>
                  <a:rPr lang="zh-TW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233</a:t>
                </a:r>
                <a:r>
                  <a:rPr lang="zh-TW" altLang="en-US" sz="1200" b="0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377</a:t>
                </a: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7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77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28E73-E2B8-48F4-8EE3-F164A89A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86E9F42-FB60-ECD7-66B2-D116EE257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7D20E4-154E-8C40-E680-24FAC1913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13633-9978-DFB0-647A-38C73E944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12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16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為什麼要看三大法人？</a:t>
            </a:r>
          </a:p>
          <a:p>
            <a:r>
              <a:rPr lang="zh-TW" altLang="en-US" dirty="0"/>
              <a:t>資金量大、操作專業、對市場有較強的資訊優勢，因此對股價的影響力也很大。投資人透過觀察他們的買賣超（買進減賣出），可以判斷市場趨勢與潛在方向。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5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800"/>
            </a:pPr>
            <a:r>
              <a:rPr lang="zh-TW" altLang="en-US" dirty="0"/>
              <a:t>三大法人單位時間（月）買賣超張數（向上為買超、向下為賣超）</a:t>
            </a:r>
            <a:endParaRPr lang="en-US" altLang="zh-TW" dirty="0"/>
          </a:p>
          <a:p>
            <a:pPr>
              <a:defRPr sz="1800"/>
            </a:pPr>
            <a:r>
              <a:rPr lang="en-US" altLang="zh-TW" dirty="0"/>
              <a:t>- </a:t>
            </a:r>
            <a:r>
              <a:rPr lang="zh-TW" altLang="en-US" dirty="0"/>
              <a:t>外資變動最劇烈，主導趨勢明顯。</a:t>
            </a:r>
          </a:p>
          <a:p>
            <a:pPr>
              <a:defRPr sz="1800"/>
            </a:pPr>
            <a:r>
              <a:rPr lang="en-US" altLang="zh-TW" dirty="0"/>
              <a:t>- </a:t>
            </a:r>
            <a:r>
              <a:rPr lang="zh-TW" altLang="en-US" dirty="0"/>
              <a:t>投信操作相對穩健，張數波動小。</a:t>
            </a:r>
          </a:p>
          <a:p>
            <a:pPr>
              <a:defRPr sz="1800"/>
            </a:pPr>
            <a:r>
              <a:rPr lang="en-US" altLang="zh-TW" dirty="0"/>
              <a:t>- </a:t>
            </a:r>
            <a:r>
              <a:rPr lang="zh-TW" altLang="en-US" dirty="0"/>
              <a:t>自營商偏向短線交易與避險。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37C4-B9C5-4294-8A5D-B76E74D0109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52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D88A7-1F1B-692B-7370-7948FCF6F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453581-3D35-78B5-B402-B0A81C862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D16E0-0E80-9F1D-D9B9-A90E413B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87E4-AE7F-4AE9-A9D7-7A27C97ADD23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227235-5A97-D6CA-BD66-0D92A389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C50704-4C04-0511-6BC6-393136D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2FC7-C707-463B-1914-78397B20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2CC475-BDC9-1BB6-4648-82727B405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B4C2F-0E01-6114-CA32-6A79858B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4DAE-564D-49FB-9B65-83131149CC69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04501-56D3-71F3-FF2C-6806DF2E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A613FD-90E6-6E10-03D8-6FE470B2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64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0B1EECD-F91E-B5FA-18C2-C2B78FC3C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F262BD-1E74-E2F6-9FD8-9AE83C42A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4E7F73-77EE-5A38-5025-1D5F894E6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6C22-6787-4622-BB2E-014DF1A6C184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F07F9-403D-89FD-063D-0B7BC174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FD5A2D-DB86-8B06-92F5-2B48C678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68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5556EE-2811-BD0A-C6F3-C65A9F8E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8C8472-AF85-0233-F815-40464339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331F5E-8F02-134A-9170-306B77A5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14DE-F0F6-49B3-93FC-4CF31A9A05AA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FD570C-DA2B-61B6-B5D9-7439A423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2DF3C0-9B2A-22FD-F103-AE1EA13E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6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DEE0B-EA13-DFF9-33F4-304D15E5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14C12A-E11E-9863-E394-F137B40E2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83FDC-D208-1213-41D2-3DADF8CF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31CC-8594-4423-B33E-FDDC40C2223E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4471F3-1AEE-D2DD-92BE-BE5DB2A8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4A2A7B-DE45-52C4-F823-4D03E2CB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06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0BB97-6700-961A-9BA7-9B4C5448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5657D2-1BE9-04B5-4182-ADAE4A48D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B77CEF-2908-86BC-1191-C13BC7ECB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9D7758-801F-687C-FC1F-A21CD094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D761-51F1-454B-9936-020FAB68B449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4D5F64-CFA3-33E3-D68C-D676D70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9E90F8-FA05-197C-2DF4-EC9E478A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50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70A7A-B1E0-4D85-BA60-8C007DFD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8B1C90-20CE-2357-2958-42E9DFC2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D3D35C-B3B7-9826-751A-3BFC14EBD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DB817D-2F48-8AD9-633D-D846FF463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79A79C-F373-1283-A4AA-055AC2914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7DFDBD-0CC9-C127-F210-A5B5A330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B8633-04DE-4C4C-BF35-A58F5240938F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2CCD489-82DA-1315-5D15-51C0E892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4ADF3ED-E5BF-E515-29CD-25D6942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84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5918-D4A6-E2BD-E7B3-C49A8669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B51D168-503D-C727-0FB4-F037C525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6E220-1EB4-4910-B9E4-6A7E5820E8FA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A0BCCD-1FD9-DB4E-BF3A-4B7A4085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C771AE-60A8-06FF-61BC-8D7F378E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82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D028EF-8735-1F3F-2469-9E49AB48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455E-D63F-4549-9E46-31080AF7C3D5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0C6B6CC-DC8D-B291-0F5E-206B01B82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4F300-E7FE-F741-69E2-960A4F03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1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FC31E-481B-7A3F-1A00-03584038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3378A-FCBD-5EA7-A45F-B64FBA49D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5DB2EB-E765-F8B1-D2A8-7C6CA44B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940B85-0B67-446D-78C6-9E21DFDF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1F3D-96B9-4CC3-9EAA-65BFA99233B3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D87128-9F76-79F8-A931-7CC4E0CD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164310-8A28-3131-4ADE-132AB2FD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3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1E4D98-4615-9BFD-58E9-927C5B34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462569C-9689-0757-6037-B66D9554D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DD0FA0-577D-94BC-E893-E97151B8C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D350DF-913C-6F4A-7803-BF224B42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BC8C-0117-426E-8F78-E8C654F01C2E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46F084-3211-0F00-6841-1FB7F0A9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A0B6CF-B2C1-D551-CD71-8A90E2FE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0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2D7046-AF9B-2EEA-F072-7EF3242C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9D2E36-A3FE-547A-A1AC-D40FA3E5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C41502-3DBA-2979-51FE-553CD7446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D2A-F9AC-4FF8-8039-C6ADDAEB6079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DAB4AE-55C6-CBAB-FB16-36C957894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F498B5-2422-741C-244A-2FDD0D56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3ED32-22ED-43AF-8CBC-CFD6FD21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94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iinori.github.io/StockAnalysis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5C2B7D-3A66-93AF-9CCA-04D39C2F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2181" y="7129158"/>
            <a:ext cx="2743200" cy="365125"/>
          </a:xfrm>
        </p:spPr>
        <p:txBody>
          <a:bodyPr/>
          <a:lstStyle/>
          <a:p>
            <a:fld id="{D9B3ED32-22ED-43AF-8CBC-CFD6FD218591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1034" name="Picture 10" descr="台積電法說重點：川普逼合資？海外建廠加速稀釋多少毛利？ | 遠見雜誌">
            <a:extLst>
              <a:ext uri="{FF2B5EF4-FFF2-40B4-BE49-F238E27FC236}">
                <a16:creationId xmlns:a16="http://schemas.microsoft.com/office/drawing/2014/main" id="{C4CB485B-5DEC-8136-CB09-41EE5255B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4" b="1543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A649EC1-EB02-E382-3B01-382FD1AD1F93}"/>
              </a:ext>
            </a:extLst>
          </p:cNvPr>
          <p:cNvSpPr/>
          <p:nvPr/>
        </p:nvSpPr>
        <p:spPr>
          <a:xfrm>
            <a:off x="-107884" y="-305891"/>
            <a:ext cx="12299883" cy="7163891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4FFC7B-DC22-484B-8101-7D8CEB92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3" y="4291876"/>
            <a:ext cx="8333072" cy="2387600"/>
          </a:xfrm>
        </p:spPr>
        <p:txBody>
          <a:bodyPr/>
          <a:lstStyle/>
          <a:p>
            <a:pPr algn="dist"/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台積電股價趨勢與展望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B222A65-E134-FAEA-D614-D3F607C8F148}"/>
              </a:ext>
            </a:extLst>
          </p:cNvPr>
          <p:cNvSpPr txBox="1">
            <a:spLocks/>
          </p:cNvSpPr>
          <p:nvPr/>
        </p:nvSpPr>
        <p:spPr>
          <a:xfrm>
            <a:off x="209483" y="3409670"/>
            <a:ext cx="29228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99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DB27-2082-E0FD-3C0D-0AA949C7F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B7D06AA-88CF-AE5F-15BB-D77DCA13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7" y="1715727"/>
            <a:ext cx="5347008" cy="477714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6A90E9-E16E-6518-C6E5-43C85C2D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27" y="390164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中國股災衝擊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(2015/6~8)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46BD35-AA2E-BB0B-9A83-C757F4A942D9}"/>
              </a:ext>
            </a:extLst>
          </p:cNvPr>
          <p:cNvSpPr txBox="1"/>
          <p:nvPr/>
        </p:nvSpPr>
        <p:spPr>
          <a:xfrm>
            <a:off x="5972838" y="2699695"/>
            <a:ext cx="6219162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月營收波動劇烈，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月急遽下跌，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月劇烈回升</a:t>
            </a: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逐季下跌，反映中國股災對半導體產業鏈信心的影響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TW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5F63BD-CF4B-0B78-6427-DE4CDDAA00FF}"/>
              </a:ext>
            </a:extLst>
          </p:cNvPr>
          <p:cNvSpPr txBox="1"/>
          <p:nvPr/>
        </p:nvSpPr>
        <p:spPr>
          <a:xfrm>
            <a:off x="5972838" y="1737408"/>
            <a:ext cx="621916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中國股市爆發去槓桿危機，引發全球性恐慌與信心危機。</a:t>
            </a:r>
          </a:p>
          <a:p>
            <a:pPr>
              <a:lnSpc>
                <a:spcPct val="150000"/>
              </a:lnSpc>
            </a:pPr>
            <a:endParaRPr lang="zh-TW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AF1117-F910-3E03-9804-926F0E63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52" y="4031364"/>
            <a:ext cx="5347007" cy="23891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1CBDF8-8ACA-3824-C403-4F12D97FA856}"/>
              </a:ext>
            </a:extLst>
          </p:cNvPr>
          <p:cNvSpPr/>
          <p:nvPr/>
        </p:nvSpPr>
        <p:spPr>
          <a:xfrm>
            <a:off x="6176628" y="5732315"/>
            <a:ext cx="556726" cy="6640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99EFD6-E3AD-B6AC-89A8-F60A992CC97A}"/>
              </a:ext>
            </a:extLst>
          </p:cNvPr>
          <p:cNvSpPr/>
          <p:nvPr/>
        </p:nvSpPr>
        <p:spPr>
          <a:xfrm>
            <a:off x="1886552" y="3429001"/>
            <a:ext cx="1281749" cy="299146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56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7DC26-A570-A6B6-5970-05FDEDC2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1" y="186533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中國設廠協議簽訂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(2015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57A224-B201-31D8-8564-A7EE941E633C}"/>
              </a:ext>
            </a:extLst>
          </p:cNvPr>
          <p:cNvSpPr txBox="1"/>
          <p:nvPr/>
        </p:nvSpPr>
        <p:spPr>
          <a:xfrm>
            <a:off x="687621" y="2270759"/>
            <a:ext cx="898595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EPS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年全年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12.89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元，與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年相比，年增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9%</a:t>
            </a: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186785-A017-7419-5D44-FA3000775A19}"/>
              </a:ext>
            </a:extLst>
          </p:cNvPr>
          <p:cNvSpPr txBox="1"/>
          <p:nvPr/>
        </p:nvSpPr>
        <p:spPr>
          <a:xfrm>
            <a:off x="687621" y="1369343"/>
            <a:ext cx="56896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台積電與南京簽訂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吋晶圓廠設廠協議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0B8ACE-F7F9-D35C-05B6-3C744C0E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82" y="3310816"/>
            <a:ext cx="8674836" cy="34648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ED9592-34CD-E3F8-EA83-945C156AC66C}"/>
              </a:ext>
            </a:extLst>
          </p:cNvPr>
          <p:cNvSpPr/>
          <p:nvPr/>
        </p:nvSpPr>
        <p:spPr>
          <a:xfrm>
            <a:off x="2913999" y="5548769"/>
            <a:ext cx="789321" cy="12268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E4F562-7E30-188C-665F-FD8C9229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796" y="1253129"/>
            <a:ext cx="292458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8F44-53F1-9EF7-B221-8F7F2BDD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C0ECC-DC56-D9E5-65E9-462EE457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22" y="281929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張忠謀宣布退休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(2017~2018)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F6ECB6-4520-011C-8924-3093BF3F7520}"/>
              </a:ext>
            </a:extLst>
          </p:cNvPr>
          <p:cNvSpPr txBox="1"/>
          <p:nvPr/>
        </p:nvSpPr>
        <p:spPr>
          <a:xfrm>
            <a:off x="838200" y="2581845"/>
            <a:ext cx="898595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13.24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元，維持小幅增長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成交量萎縮，對雙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制度的適應期，市場呈現觀望情形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1EBF72-93AC-8494-E2F6-C1244CCD0CEE}"/>
              </a:ext>
            </a:extLst>
          </p:cNvPr>
          <p:cNvSpPr txBox="1"/>
          <p:nvPr/>
        </p:nvSpPr>
        <p:spPr>
          <a:xfrm>
            <a:off x="838199" y="1360209"/>
            <a:ext cx="620568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張忠謀宣布將於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年退休，但公司營運穩健，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奈米製程技術領先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D80C7E-0B40-5D5B-B13E-9348914B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94" y="1436929"/>
            <a:ext cx="3950133" cy="18092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B49969-66BB-6143-0867-F80F7337F543}"/>
              </a:ext>
            </a:extLst>
          </p:cNvPr>
          <p:cNvSpPr/>
          <p:nvPr/>
        </p:nvSpPr>
        <p:spPr>
          <a:xfrm>
            <a:off x="8431372" y="2116463"/>
            <a:ext cx="349955" cy="11296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D7F66A-4A08-D807-6098-9CA563FB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2" y="3960603"/>
            <a:ext cx="8674836" cy="28150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75AD7C4-A487-0D32-B05E-61EF8DD1C137}"/>
              </a:ext>
            </a:extLst>
          </p:cNvPr>
          <p:cNvSpPr/>
          <p:nvPr/>
        </p:nvSpPr>
        <p:spPr>
          <a:xfrm>
            <a:off x="2420223" y="5621153"/>
            <a:ext cx="789321" cy="1154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D5E5A3-D388-D066-6203-59436A41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955" y="3871750"/>
            <a:ext cx="281979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3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D06D-3709-0B5C-A5E2-F01CBC58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F991B-E502-3CB7-09BE-69C851F9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1" y="119219"/>
            <a:ext cx="11444111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中美貿易戰緩解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/7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奈米大規模量產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(2019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年底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135539-4C57-D5F5-08A7-1B7BD19F1264}"/>
              </a:ext>
            </a:extLst>
          </p:cNvPr>
          <p:cNvSpPr txBox="1"/>
          <p:nvPr/>
        </p:nvSpPr>
        <p:spPr>
          <a:xfrm>
            <a:off x="579005" y="2492050"/>
            <a:ext cx="898595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指標變化：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13.31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元，略微持平，但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Q4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明顯上升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年底月營收明顯提升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2168B7-0830-9A2C-E5B8-B4BB8EDE9667}"/>
              </a:ext>
            </a:extLst>
          </p:cNvPr>
          <p:cNvSpPr txBox="1"/>
          <p:nvPr/>
        </p:nvSpPr>
        <p:spPr>
          <a:xfrm>
            <a:off x="579005" y="1235023"/>
            <a:ext cx="56896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事件背景：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奈米成熟量產，主力客戶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APPLE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中美第一階段協議簽署，市場信心回溫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C69F33-EF31-47A9-D5B5-B2BB40D7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5" y="3975234"/>
            <a:ext cx="7528035" cy="27455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E12D2E-AB34-44EE-E55F-9A5D7A78254B}"/>
              </a:ext>
            </a:extLst>
          </p:cNvPr>
          <p:cNvSpPr/>
          <p:nvPr/>
        </p:nvSpPr>
        <p:spPr>
          <a:xfrm>
            <a:off x="3583967" y="5575779"/>
            <a:ext cx="650690" cy="11207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B75B80-008F-554E-5C1A-EFD6A5B8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71" y="1250804"/>
            <a:ext cx="3276425" cy="23858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46716C-EF67-8C91-50A2-A3A7525D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75" y="3746307"/>
            <a:ext cx="3393020" cy="295023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39AF81C-252A-6577-66BE-C36E1FB54011}"/>
              </a:ext>
            </a:extLst>
          </p:cNvPr>
          <p:cNvSpPr/>
          <p:nvPr/>
        </p:nvSpPr>
        <p:spPr>
          <a:xfrm>
            <a:off x="8219974" y="5767035"/>
            <a:ext cx="3393021" cy="929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07419B-D2CE-A3AF-0FC7-7C3392876A23}"/>
              </a:ext>
            </a:extLst>
          </p:cNvPr>
          <p:cNvSpPr/>
          <p:nvPr/>
        </p:nvSpPr>
        <p:spPr>
          <a:xfrm>
            <a:off x="10759547" y="4745256"/>
            <a:ext cx="853449" cy="10108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87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9E0E-AD35-034D-4DC6-ECDB3238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8F4FE-95CE-8202-5154-C8BE087C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44" y="259297"/>
            <a:ext cx="11444111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奈米製程導入帶動營收增長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(2020 Q3~)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FB5CC-94F6-AB12-1B79-840F7C7FDCA9}"/>
              </a:ext>
            </a:extLst>
          </p:cNvPr>
          <p:cNvSpPr txBox="1"/>
          <p:nvPr/>
        </p:nvSpPr>
        <p:spPr>
          <a:xfrm>
            <a:off x="6677561" y="2802343"/>
            <a:ext cx="5514439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39.2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元，與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年相比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年增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70.4%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奈米製程帶動下半年營收的增長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8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月至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月最為顯著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CB6A0B-A26A-2F6F-C26E-5A2F42FB6D7D}"/>
              </a:ext>
            </a:extLst>
          </p:cNvPr>
          <p:cNvSpPr txBox="1"/>
          <p:nvPr/>
        </p:nvSpPr>
        <p:spPr>
          <a:xfrm>
            <a:off x="6677561" y="1364906"/>
            <a:ext cx="5514440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開始導入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整體營收隨著季度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年度逐漸成長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5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奈米製程由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19%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佔比提升至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26%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207D82-F1D3-30DF-ECB3-C34C9121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4" y="1444239"/>
            <a:ext cx="6251900" cy="28891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6060C9-A557-D6D3-0095-D21C17BA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75" y="4144995"/>
            <a:ext cx="4168800" cy="26463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EBBE3D1-6464-D6FC-F1A6-891AC0DE5CC0}"/>
              </a:ext>
            </a:extLst>
          </p:cNvPr>
          <p:cNvSpPr/>
          <p:nvPr/>
        </p:nvSpPr>
        <p:spPr>
          <a:xfrm>
            <a:off x="1485547" y="3004396"/>
            <a:ext cx="4077054" cy="1244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581183-19B8-5456-0510-8D4182C9E751}"/>
              </a:ext>
            </a:extLst>
          </p:cNvPr>
          <p:cNvSpPr/>
          <p:nvPr/>
        </p:nvSpPr>
        <p:spPr>
          <a:xfrm flipV="1">
            <a:off x="10895110" y="4234249"/>
            <a:ext cx="1211165" cy="1317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F3C5F4D-20C9-886D-16DF-50151A20B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" y="4356718"/>
            <a:ext cx="6625844" cy="25012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BD6106F-B446-F301-7998-BCB4814066B1}"/>
              </a:ext>
            </a:extLst>
          </p:cNvPr>
          <p:cNvSpPr/>
          <p:nvPr/>
        </p:nvSpPr>
        <p:spPr>
          <a:xfrm>
            <a:off x="4818888" y="5029200"/>
            <a:ext cx="650690" cy="1752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1CA25-AE5A-21D8-35C3-B4C951D29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9E59E99-E77A-E785-9600-402A510F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0" y="1376277"/>
            <a:ext cx="6253200" cy="28945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764B47-A851-99FF-0B37-6B1DE269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44" y="259297"/>
            <a:ext cx="11444111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奈米製程導入帶動營收增長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(2023 Q3~)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D1B2EE-180F-ED05-9A40-44C613CB5CB9}"/>
              </a:ext>
            </a:extLst>
          </p:cNvPr>
          <p:cNvSpPr txBox="1"/>
          <p:nvPr/>
        </p:nvSpPr>
        <p:spPr>
          <a:xfrm>
            <a:off x="6677561" y="2802343"/>
            <a:ext cx="5514439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45.25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元，與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年相比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年增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39.9%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奈米製程所帶動的營收隨著季度有所增加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Q4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最為顯著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F71F3F-5573-6BAC-B7A7-FC2B996363BA}"/>
              </a:ext>
            </a:extLst>
          </p:cNvPr>
          <p:cNvSpPr txBox="1"/>
          <p:nvPr/>
        </p:nvSpPr>
        <p:spPr>
          <a:xfrm>
            <a:off x="6677561" y="1364906"/>
            <a:ext cx="5514440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事件背景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開始導入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奈米的導入貢獻了部份營收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使得整體營收向上成長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奈米製程由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6%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佔比提升至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18%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417EF-8415-13DB-0641-EE2D36EC2BA8}"/>
              </a:ext>
            </a:extLst>
          </p:cNvPr>
          <p:cNvSpPr/>
          <p:nvPr/>
        </p:nvSpPr>
        <p:spPr>
          <a:xfrm>
            <a:off x="3538728" y="2967844"/>
            <a:ext cx="3138831" cy="1271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71A5FC-00B7-F5FA-8873-703E11EE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191" y="4154557"/>
            <a:ext cx="4167809" cy="270344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C0A6547-B560-06DE-EFC5-811E5A5D8816}"/>
              </a:ext>
            </a:extLst>
          </p:cNvPr>
          <p:cNvSpPr/>
          <p:nvPr/>
        </p:nvSpPr>
        <p:spPr>
          <a:xfrm flipV="1">
            <a:off x="10981944" y="4234248"/>
            <a:ext cx="1124331" cy="1317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ADFB7F2-9915-959F-5242-FD4477B2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" y="4356718"/>
            <a:ext cx="6625844" cy="25012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21B770C-6D42-68FC-D68B-7550CA65539E}"/>
              </a:ext>
            </a:extLst>
          </p:cNvPr>
          <p:cNvSpPr/>
          <p:nvPr/>
        </p:nvSpPr>
        <p:spPr>
          <a:xfrm>
            <a:off x="6007608" y="4507992"/>
            <a:ext cx="650690" cy="2274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9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14F19-286B-A021-B7BB-E6177F843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台積電宣布3 奈米製程於南科廠正式量產，並為第八期晶圓廠上樑">
            <a:extLst>
              <a:ext uri="{FF2B5EF4-FFF2-40B4-BE49-F238E27FC236}">
                <a16:creationId xmlns:a16="http://schemas.microsoft.com/office/drawing/2014/main" id="{2370CF18-EE28-5441-E551-7974F0599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BABF46-35C7-EBD2-1FD6-B934655A33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993EE2-6894-17BB-2BAA-92B80057B80F}"/>
              </a:ext>
            </a:extLst>
          </p:cNvPr>
          <p:cNvSpPr/>
          <p:nvPr/>
        </p:nvSpPr>
        <p:spPr>
          <a:xfrm>
            <a:off x="0" y="2637322"/>
            <a:ext cx="12192000" cy="18288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592682-1931-CC04-5537-1DE60994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45" y="1289168"/>
            <a:ext cx="10515600" cy="285273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 術 面 </a:t>
            </a: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39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A1487-5B24-32B3-D9C6-CC2991CC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9" y="156196"/>
            <a:ext cx="3014133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技 術 指 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1DD1A7-0821-7DDB-69FB-158C13F4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779" y="6858000"/>
            <a:ext cx="2743200" cy="365125"/>
          </a:xfrm>
        </p:spPr>
        <p:txBody>
          <a:bodyPr/>
          <a:lstStyle/>
          <a:p>
            <a:fld id="{D9B3ED32-22ED-43AF-8CBC-CFD6FD218591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633182-0BFF-8B9E-3AE6-E5E3C9F33CA6}"/>
              </a:ext>
            </a:extLst>
          </p:cNvPr>
          <p:cNvSpPr txBox="1"/>
          <p:nvPr/>
        </p:nvSpPr>
        <p:spPr>
          <a:xfrm>
            <a:off x="597569" y="1291287"/>
            <a:ext cx="10846405" cy="10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→ </a:t>
            </a:r>
            <a:r>
              <a:rPr lang="en-US" altLang="zh-TW" sz="16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Candlestick</a:t>
            </a:r>
            <a:r>
              <a:rPr lang="zh-TW" altLang="en-US" sz="16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TW" sz="16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</a:t>
            </a:r>
            <a:r>
              <a:rPr lang="zh-TW" altLang="en-US" sz="1600" b="1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線圖）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最早起源於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世紀的日本，用來分析米市價格的波動與情緒，是最早的市場技術分析之一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🔍 解釋：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線的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實體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（紅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綠或黑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白）顯示開收價之間的變化，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影線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則表示當期的高低價。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9EE136-749E-5D64-75AF-98390AF4FF4C}"/>
              </a:ext>
            </a:extLst>
          </p:cNvPr>
          <p:cNvSpPr txBox="1"/>
          <p:nvPr/>
        </p:nvSpPr>
        <p:spPr>
          <a:xfrm>
            <a:off x="597569" y="2528510"/>
            <a:ext cx="9804861" cy="915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→ </a:t>
            </a: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交易量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是指在某一段時間內，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某檔股票被買賣的總股數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，是市場活動程度的直接指標</a:t>
            </a:r>
            <a:endParaRPr lang="en-US" altLang="zh-TW" sz="16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🔍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意義：交易量</a:t>
            </a:r>
            <a:r>
              <a:rPr kumimoji="0" lang="zh-TW" altLang="en-US" sz="1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FAADC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→ 很多人在買賣，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FAADC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市場活躍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、交易量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58383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小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→ 關注度低，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58383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流動性差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4BF0710-68E6-E6FD-6D31-9E30FFBDE11B}"/>
              </a:ext>
            </a:extLst>
          </p:cNvPr>
          <p:cNvSpPr txBox="1"/>
          <p:nvPr/>
        </p:nvSpPr>
        <p:spPr>
          <a:xfrm>
            <a:off x="597569" y="3683896"/>
            <a:ext cx="6093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→ </a:t>
            </a:r>
            <a:r>
              <a:rPr lang="en-US" altLang="zh-TW" sz="1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MACD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：用來斷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趨勢的方向、強度與轉折時機</a:t>
            </a:r>
            <a:endParaRPr lang="zh-TW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19A0BDA-6FD9-C1AD-AEF2-9530333BA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95817"/>
              </p:ext>
            </p:extLst>
          </p:nvPr>
        </p:nvGraphicFramePr>
        <p:xfrm>
          <a:off x="677334" y="4072624"/>
          <a:ext cx="6610004" cy="1554480"/>
        </p:xfrm>
        <a:graphic>
          <a:graphicData uri="http://schemas.openxmlformats.org/drawingml/2006/table">
            <a:tbl>
              <a:tblPr/>
              <a:tblGrid>
                <a:gridCol w="2307741">
                  <a:extLst>
                    <a:ext uri="{9D8B030D-6E8A-4147-A177-3AD203B41FA5}">
                      <a16:colId xmlns:a16="http://schemas.microsoft.com/office/drawing/2014/main" val="3506089194"/>
                    </a:ext>
                  </a:extLst>
                </a:gridCol>
                <a:gridCol w="4302263">
                  <a:extLst>
                    <a:ext uri="{9D8B030D-6E8A-4147-A177-3AD203B41FA5}">
                      <a16:colId xmlns:a16="http://schemas.microsoft.com/office/drawing/2014/main" val="1005511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狀況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解讀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65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MACD </a:t>
                      </a: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線向上突破訊號線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買進訊號（黃金交叉）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2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MACD </a:t>
                      </a: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線向下跌破訊號線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賣出訊號（死亡交叉）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06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柱狀圖變大（上升）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多方動能增強，趨勢可能持續上漲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8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柱狀圖變小（下降）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多方動能減弱或空方逐漸增強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8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MACD </a:t>
                      </a: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線與股價產生背離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可能是趨勢反轉訊號（例如價格創高但</a:t>
                      </a:r>
                      <a:r>
                        <a:rPr lang="en-US" altLang="zh-TW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MACD</a:t>
                      </a:r>
                      <a:r>
                        <a:rPr lang="zh-TW" altLang="en-US" sz="11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未創高）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413001"/>
                  </a:ext>
                </a:extLst>
              </a:tr>
            </a:tbl>
          </a:graphicData>
        </a:graphic>
      </p:graphicFrame>
      <p:pic>
        <p:nvPicPr>
          <p:cNvPr id="2051" name="Picture 3" descr="MACD指標用法：MACD，黄金交叉是什麼？如何找出最佳買賣點？">
            <a:extLst>
              <a:ext uri="{FF2B5EF4-FFF2-40B4-BE49-F238E27FC236}">
                <a16:creationId xmlns:a16="http://schemas.microsoft.com/office/drawing/2014/main" id="{A1AF1A09-3A0A-4D29-72F9-79CF6473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7" y="4065873"/>
            <a:ext cx="4681014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CF9480-B814-2A0A-3034-5CA2CE9CB1BC}"/>
              </a:ext>
            </a:extLst>
          </p:cNvPr>
          <p:cNvSpPr txBox="1"/>
          <p:nvPr/>
        </p:nvSpPr>
        <p:spPr>
          <a:xfrm>
            <a:off x="677334" y="5943745"/>
            <a:ext cx="10223803" cy="66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→  </a:t>
            </a: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RSI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判斷股票是否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超買或超賣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，進而預測可能的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價格反轉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🔍 </a:t>
            </a:r>
            <a:r>
              <a:rPr kumimoji="0" lang="zh-TW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意義與原理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RSI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衡量一段時間內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上漲天數與下跌天數的強度比例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，用來評估價格動能是否過強或過弱。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60336B-838A-EBC2-A3F7-5A0D88D3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445" y="1897363"/>
            <a:ext cx="2636986" cy="163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4E87126-AA86-C781-3B0D-AFC10DE1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" y="1168232"/>
            <a:ext cx="12192000" cy="5718574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C37216A-A135-793D-3CFB-37C1E8BC6430}"/>
              </a:ext>
            </a:extLst>
          </p:cNvPr>
          <p:cNvGrpSpPr/>
          <p:nvPr/>
        </p:nvGrpSpPr>
        <p:grpSpPr>
          <a:xfrm>
            <a:off x="4927604" y="569480"/>
            <a:ext cx="2035262" cy="5704320"/>
            <a:chOff x="4927604" y="569480"/>
            <a:chExt cx="2035262" cy="5704320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540A004-BD82-93EC-7D3A-402D3326906F}"/>
                </a:ext>
              </a:extLst>
            </p:cNvPr>
            <p:cNvSpPr txBox="1"/>
            <p:nvPr/>
          </p:nvSpPr>
          <p:spPr>
            <a:xfrm>
              <a:off x="4927604" y="3001038"/>
              <a:ext cx="1580308" cy="718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ts val="2625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黃昏之星</a:t>
              </a:r>
              <a:r>
                <a:rPr lang="en-US" altLang="zh-TW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昏星（</a:t>
              </a:r>
              <a:r>
                <a:rPr lang="en-US" altLang="zh-TW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Evening Star</a:t>
              </a:r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1F21510-A97B-4D1E-3E7A-4736EB952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548" y="569480"/>
              <a:ext cx="1760590" cy="175220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5AD704B4-D87D-290D-D7C4-31CEE7686BBD}"/>
                </a:ext>
              </a:extLst>
            </p:cNvPr>
            <p:cNvSpPr/>
            <p:nvPr/>
          </p:nvSpPr>
          <p:spPr>
            <a:xfrm>
              <a:off x="5930900" y="2457895"/>
              <a:ext cx="431800" cy="221805"/>
            </a:xfrm>
            <a:custGeom>
              <a:avLst/>
              <a:gdLst>
                <a:gd name="connsiteX0" fmla="*/ 0 w 431800"/>
                <a:gd name="connsiteY0" fmla="*/ 82105 h 221805"/>
                <a:gd name="connsiteX1" fmla="*/ 228600 w 431800"/>
                <a:gd name="connsiteY1" fmla="*/ 5905 h 221805"/>
                <a:gd name="connsiteX2" fmla="*/ 431800 w 431800"/>
                <a:gd name="connsiteY2" fmla="*/ 221805 h 22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800" h="221805">
                  <a:moveTo>
                    <a:pt x="0" y="82105"/>
                  </a:moveTo>
                  <a:cubicBezTo>
                    <a:pt x="78316" y="32363"/>
                    <a:pt x="156633" y="-17378"/>
                    <a:pt x="228600" y="5905"/>
                  </a:cubicBezTo>
                  <a:cubicBezTo>
                    <a:pt x="300567" y="29188"/>
                    <a:pt x="366183" y="125496"/>
                    <a:pt x="431800" y="22180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C334D97-5E02-7C3D-4DF3-17403DB4DCE4}"/>
                </a:ext>
              </a:extLst>
            </p:cNvPr>
            <p:cNvCxnSpPr/>
            <p:nvPr/>
          </p:nvCxnSpPr>
          <p:spPr>
            <a:xfrm>
              <a:off x="6388100" y="2972263"/>
              <a:ext cx="0" cy="107903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7794BFF8-51AD-AE4E-5B5E-8159765A56C6}"/>
                </a:ext>
              </a:extLst>
            </p:cNvPr>
            <p:cNvCxnSpPr>
              <a:cxnSpLocks/>
            </p:cNvCxnSpPr>
            <p:nvPr/>
          </p:nvCxnSpPr>
          <p:spPr>
            <a:xfrm>
              <a:off x="6375400" y="4506151"/>
              <a:ext cx="0" cy="9482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BB28AEA1-32AC-F983-334A-B2BFB7A034EC}"/>
                </a:ext>
              </a:extLst>
            </p:cNvPr>
            <p:cNvCxnSpPr>
              <a:cxnSpLocks/>
            </p:cNvCxnSpPr>
            <p:nvPr/>
          </p:nvCxnSpPr>
          <p:spPr>
            <a:xfrm>
              <a:off x="6375400" y="5715993"/>
              <a:ext cx="0" cy="55780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5177810-B884-67FF-4273-7F8CE3779FE3}"/>
                </a:ext>
              </a:extLst>
            </p:cNvPr>
            <p:cNvSpPr txBox="1"/>
            <p:nvPr/>
          </p:nvSpPr>
          <p:spPr>
            <a:xfrm>
              <a:off x="6419127" y="369351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賣出</a:t>
              </a:r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73A30CE-B905-5699-523C-ACEEC4A63D20}"/>
              </a:ext>
            </a:extLst>
          </p:cNvPr>
          <p:cNvSpPr txBox="1"/>
          <p:nvPr/>
        </p:nvSpPr>
        <p:spPr>
          <a:xfrm>
            <a:off x="2666206" y="6594813"/>
            <a:ext cx="11914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change from </a:t>
            </a:r>
            <a:r>
              <a:rPr lang="en-US" altLang="zh-TW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positive to negative 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MACD is interpreted as "</a:t>
            </a:r>
            <a:r>
              <a:rPr lang="en-US" altLang="zh-TW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bearish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", and from </a:t>
            </a:r>
            <a:r>
              <a:rPr lang="en-US" altLang="zh-TW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negative to positive 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"</a:t>
            </a:r>
            <a:r>
              <a:rPr lang="en-US" altLang="zh-TW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bullish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zh-TW" altLang="en-US" sz="11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E3C31CE-4AB2-6E98-8D77-4454D4A29651}"/>
              </a:ext>
            </a:extLst>
          </p:cNvPr>
          <p:cNvSpPr txBox="1"/>
          <p:nvPr/>
        </p:nvSpPr>
        <p:spPr>
          <a:xfrm>
            <a:off x="2768600" y="5454383"/>
            <a:ext cx="728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uptrends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generally traded between </a:t>
            </a:r>
            <a:r>
              <a:rPr lang="en-US" altLang="zh-TW" sz="110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RSI 40 and 80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while </a:t>
            </a:r>
            <a:r>
              <a:rPr lang="en-US" altLang="zh-TW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downtrends</a:t>
            </a:r>
            <a:r>
              <a:rPr lang="en-US" altLang="zh-TW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usually traded between </a:t>
            </a:r>
            <a:r>
              <a:rPr lang="en-US" altLang="zh-TW" sz="110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RSI 60 and 20</a:t>
            </a:r>
            <a:endParaRPr lang="zh-TW" altLang="en-US" sz="1100" i="1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08A3F59-4D7A-DB09-6AAC-BB665A455E3D}"/>
              </a:ext>
            </a:extLst>
          </p:cNvPr>
          <p:cNvGrpSpPr/>
          <p:nvPr/>
        </p:nvGrpSpPr>
        <p:grpSpPr>
          <a:xfrm>
            <a:off x="7385935" y="569480"/>
            <a:ext cx="2465888" cy="5607483"/>
            <a:chOff x="7385935" y="569480"/>
            <a:chExt cx="2465888" cy="560748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5119043-1D37-C989-4A8B-D8D06D7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935" y="569480"/>
              <a:ext cx="1852591" cy="1752205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18DE9E28-E1BD-C66F-0097-C342347B695E}"/>
                </a:ext>
              </a:extLst>
            </p:cNvPr>
            <p:cNvSpPr/>
            <p:nvPr/>
          </p:nvSpPr>
          <p:spPr>
            <a:xfrm>
              <a:off x="8839200" y="2972263"/>
              <a:ext cx="381000" cy="192837"/>
            </a:xfrm>
            <a:custGeom>
              <a:avLst/>
              <a:gdLst>
                <a:gd name="connsiteX0" fmla="*/ 0 w 381000"/>
                <a:gd name="connsiteY0" fmla="*/ 88900 h 192837"/>
                <a:gd name="connsiteX1" fmla="*/ 190500 w 381000"/>
                <a:gd name="connsiteY1" fmla="*/ 190500 h 192837"/>
                <a:gd name="connsiteX2" fmla="*/ 381000 w 381000"/>
                <a:gd name="connsiteY2" fmla="*/ 0 h 19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192837">
                  <a:moveTo>
                    <a:pt x="0" y="88900"/>
                  </a:moveTo>
                  <a:cubicBezTo>
                    <a:pt x="63500" y="147108"/>
                    <a:pt x="127000" y="205317"/>
                    <a:pt x="190500" y="190500"/>
                  </a:cubicBezTo>
                  <a:cubicBezTo>
                    <a:pt x="254000" y="175683"/>
                    <a:pt x="317500" y="87841"/>
                    <a:pt x="381000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54CBEB3D-B8FD-8354-3EAD-651EED32D26C}"/>
                </a:ext>
              </a:extLst>
            </p:cNvPr>
            <p:cNvSpPr txBox="1"/>
            <p:nvPr/>
          </p:nvSpPr>
          <p:spPr>
            <a:xfrm>
              <a:off x="7524750" y="2354263"/>
              <a:ext cx="13144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平頭底部特徵</a:t>
              </a:r>
              <a:endParaRPr lang="zh-TW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8A28608-AD45-1612-F086-57B307FE3E63}"/>
                </a:ext>
              </a:extLst>
            </p:cNvPr>
            <p:cNvCxnSpPr/>
            <p:nvPr/>
          </p:nvCxnSpPr>
          <p:spPr>
            <a:xfrm>
              <a:off x="9314726" y="2966455"/>
              <a:ext cx="0" cy="107903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032990B7-ABAB-0C48-A5D7-3B448E1A604F}"/>
                </a:ext>
              </a:extLst>
            </p:cNvPr>
            <p:cNvCxnSpPr>
              <a:cxnSpLocks/>
            </p:cNvCxnSpPr>
            <p:nvPr/>
          </p:nvCxnSpPr>
          <p:spPr>
            <a:xfrm>
              <a:off x="9307652" y="4506151"/>
              <a:ext cx="0" cy="94823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9AEC936-F2AF-6FA6-8E81-401899DD6D0E}"/>
                </a:ext>
              </a:extLst>
            </p:cNvPr>
            <p:cNvCxnSpPr>
              <a:cxnSpLocks/>
            </p:cNvCxnSpPr>
            <p:nvPr/>
          </p:nvCxnSpPr>
          <p:spPr>
            <a:xfrm>
              <a:off x="9314726" y="5674551"/>
              <a:ext cx="0" cy="50241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D0D2CF4-517C-1EEA-5230-F2846F23BF4D}"/>
                </a:ext>
              </a:extLst>
            </p:cNvPr>
            <p:cNvSpPr txBox="1"/>
            <p:nvPr/>
          </p:nvSpPr>
          <p:spPr>
            <a:xfrm>
              <a:off x="9308084" y="370449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買入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FFF391D-95EE-B98E-5171-81E0A3F29CC3}"/>
              </a:ext>
            </a:extLst>
          </p:cNvPr>
          <p:cNvGrpSpPr/>
          <p:nvPr/>
        </p:nvGrpSpPr>
        <p:grpSpPr>
          <a:xfrm>
            <a:off x="9484705" y="73420"/>
            <a:ext cx="2655046" cy="6103543"/>
            <a:chOff x="9484705" y="73420"/>
            <a:chExt cx="2655046" cy="6103543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D5F3856-83A2-BF4D-427D-E19942D867C4}"/>
                </a:ext>
              </a:extLst>
            </p:cNvPr>
            <p:cNvSpPr txBox="1"/>
            <p:nvPr/>
          </p:nvSpPr>
          <p:spPr>
            <a:xfrm>
              <a:off x="9484705" y="3190678"/>
              <a:ext cx="1915817" cy="385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625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晨星（</a:t>
              </a:r>
              <a:r>
                <a:rPr lang="en-US" altLang="zh-TW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Morning Star</a:t>
              </a:r>
              <a:r>
                <a:rPr lang="zh-TW" altLang="en-US" sz="1400" b="1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090D57D-4EE2-69AF-2895-479529B4C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92654" y="73420"/>
              <a:ext cx="1761146" cy="1752205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8CAE42D9-F50B-913B-4E3C-C4A20E66F960}"/>
                </a:ext>
              </a:extLst>
            </p:cNvPr>
            <p:cNvSpPr/>
            <p:nvPr/>
          </p:nvSpPr>
          <p:spPr>
            <a:xfrm>
              <a:off x="11074400" y="2489200"/>
              <a:ext cx="419100" cy="393994"/>
            </a:xfrm>
            <a:custGeom>
              <a:avLst/>
              <a:gdLst>
                <a:gd name="connsiteX0" fmla="*/ 0 w 419100"/>
                <a:gd name="connsiteY0" fmla="*/ 50800 h 393994"/>
                <a:gd name="connsiteX1" fmla="*/ 177800 w 419100"/>
                <a:gd name="connsiteY1" fmla="*/ 393700 h 393994"/>
                <a:gd name="connsiteX2" fmla="*/ 419100 w 419100"/>
                <a:gd name="connsiteY2" fmla="*/ 0 h 39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393994">
                  <a:moveTo>
                    <a:pt x="0" y="50800"/>
                  </a:moveTo>
                  <a:cubicBezTo>
                    <a:pt x="53975" y="226483"/>
                    <a:pt x="107950" y="402167"/>
                    <a:pt x="177800" y="393700"/>
                  </a:cubicBezTo>
                  <a:cubicBezTo>
                    <a:pt x="247650" y="385233"/>
                    <a:pt x="333375" y="192616"/>
                    <a:pt x="419100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19050">
                  <a:solidFill>
                    <a:srgbClr val="00B050"/>
                  </a:solidFill>
                </a:ln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EEB6DD07-CAAB-3152-34AF-1AACF47DE450}"/>
                </a:ext>
              </a:extLst>
            </p:cNvPr>
            <p:cNvCxnSpPr>
              <a:cxnSpLocks/>
            </p:cNvCxnSpPr>
            <p:nvPr/>
          </p:nvCxnSpPr>
          <p:spPr>
            <a:xfrm>
              <a:off x="11531600" y="2757136"/>
              <a:ext cx="0" cy="128835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616B9D2B-80E6-2156-C3FA-CB5118D3FBC1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152" y="4506151"/>
              <a:ext cx="0" cy="94823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F600A867-1C19-0E6C-1EA5-9EDCE3315265}"/>
                </a:ext>
              </a:extLst>
            </p:cNvPr>
            <p:cNvCxnSpPr>
              <a:cxnSpLocks/>
            </p:cNvCxnSpPr>
            <p:nvPr/>
          </p:nvCxnSpPr>
          <p:spPr>
            <a:xfrm>
              <a:off x="11517452" y="5799684"/>
              <a:ext cx="0" cy="3772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08651D03-42B1-254D-A570-4EECC7566AB8}"/>
                </a:ext>
              </a:extLst>
            </p:cNvPr>
            <p:cNvSpPr txBox="1"/>
            <p:nvPr/>
          </p:nvSpPr>
          <p:spPr>
            <a:xfrm>
              <a:off x="11596012" y="368915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買入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B0B6A77-DA05-82E4-3602-04E77993239C}"/>
              </a:ext>
            </a:extLst>
          </p:cNvPr>
          <p:cNvGrpSpPr/>
          <p:nvPr/>
        </p:nvGrpSpPr>
        <p:grpSpPr>
          <a:xfrm>
            <a:off x="2396477" y="569480"/>
            <a:ext cx="6468123" cy="5607483"/>
            <a:chOff x="2396477" y="569480"/>
            <a:chExt cx="6468123" cy="5607483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FCCAE830-7C55-CD03-FBF1-A5674473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6477" y="569480"/>
              <a:ext cx="1760590" cy="2178356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43565BCB-AE30-CE3F-CDA4-2EA497486E01}"/>
                </a:ext>
              </a:extLst>
            </p:cNvPr>
            <p:cNvSpPr/>
            <p:nvPr/>
          </p:nvSpPr>
          <p:spPr>
            <a:xfrm>
              <a:off x="3721100" y="3111500"/>
              <a:ext cx="381000" cy="248933"/>
            </a:xfrm>
            <a:custGeom>
              <a:avLst/>
              <a:gdLst>
                <a:gd name="connsiteX0" fmla="*/ 0 w 381000"/>
                <a:gd name="connsiteY0" fmla="*/ 165100 h 248933"/>
                <a:gd name="connsiteX1" fmla="*/ 215900 w 381000"/>
                <a:gd name="connsiteY1" fmla="*/ 241300 h 248933"/>
                <a:gd name="connsiteX2" fmla="*/ 381000 w 381000"/>
                <a:gd name="connsiteY2" fmla="*/ 0 h 24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248933">
                  <a:moveTo>
                    <a:pt x="0" y="165100"/>
                  </a:moveTo>
                  <a:cubicBezTo>
                    <a:pt x="76200" y="216958"/>
                    <a:pt x="152400" y="268817"/>
                    <a:pt x="215900" y="241300"/>
                  </a:cubicBezTo>
                  <a:cubicBezTo>
                    <a:pt x="279400" y="213783"/>
                    <a:pt x="330200" y="106891"/>
                    <a:pt x="381000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9501F0F-EC9D-E15A-3132-BDA918C5AF12}"/>
                </a:ext>
              </a:extLst>
            </p:cNvPr>
            <p:cNvSpPr txBox="1"/>
            <p:nvPr/>
          </p:nvSpPr>
          <p:spPr>
            <a:xfrm>
              <a:off x="2768600" y="278041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紅三兵</a:t>
              </a:r>
            </a:p>
          </p:txBody>
        </p: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EA56FDB-9045-270B-06E5-783E1E16E601}"/>
                </a:ext>
              </a:extLst>
            </p:cNvPr>
            <p:cNvCxnSpPr/>
            <p:nvPr/>
          </p:nvCxnSpPr>
          <p:spPr>
            <a:xfrm>
              <a:off x="4162693" y="3098800"/>
              <a:ext cx="0" cy="107903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4171A958-B8DD-CFEC-7962-B0AC1A632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57067" y="4506151"/>
              <a:ext cx="0" cy="94823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BBE00629-1A11-ED15-6C03-602C8A746C18}"/>
                </a:ext>
              </a:extLst>
            </p:cNvPr>
            <p:cNvCxnSpPr>
              <a:cxnSpLocks/>
            </p:cNvCxnSpPr>
            <p:nvPr/>
          </p:nvCxnSpPr>
          <p:spPr>
            <a:xfrm>
              <a:off x="4157067" y="5674551"/>
              <a:ext cx="0" cy="50241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4E68BAE-DEEE-DDB7-8053-B4AA0CE2FA69}"/>
                </a:ext>
              </a:extLst>
            </p:cNvPr>
            <p:cNvSpPr txBox="1"/>
            <p:nvPr/>
          </p:nvSpPr>
          <p:spPr>
            <a:xfrm>
              <a:off x="4213886" y="366071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買入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A1264DB-523D-3DEA-4C90-B4329BB637EA}"/>
              </a:ext>
            </a:extLst>
          </p:cNvPr>
          <p:cNvGrpSpPr/>
          <p:nvPr/>
        </p:nvGrpSpPr>
        <p:grpSpPr>
          <a:xfrm>
            <a:off x="10615785" y="2864024"/>
            <a:ext cx="835485" cy="3875954"/>
            <a:chOff x="10615785" y="2864024"/>
            <a:chExt cx="835485" cy="387595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82567E1-9DDF-CD39-0C57-8E681F970F15}"/>
                </a:ext>
              </a:extLst>
            </p:cNvPr>
            <p:cNvSpPr txBox="1"/>
            <p:nvPr/>
          </p:nvSpPr>
          <p:spPr>
            <a:xfrm>
              <a:off x="10639028" y="6370646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動能</a:t>
              </a:r>
              <a:r>
                <a:rPr lang="zh-TW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△</a:t>
              </a:r>
              <a:endPara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911F237-0700-48FC-A256-893F450C3D6B}"/>
                </a:ext>
              </a:extLst>
            </p:cNvPr>
            <p:cNvSpPr txBox="1"/>
            <p:nvPr/>
          </p:nvSpPr>
          <p:spPr>
            <a:xfrm>
              <a:off x="10615785" y="286402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趨勢✔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9CD0978-3317-89F7-7CBE-64D59442B3FB}"/>
                </a:ext>
              </a:extLst>
            </p:cNvPr>
            <p:cNvSpPr txBox="1"/>
            <p:nvPr/>
          </p:nvSpPr>
          <p:spPr>
            <a:xfrm>
              <a:off x="10615785" y="4429267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籌碼✗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8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37B5E-64F4-700C-F98F-46C166F6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43" y="323236"/>
            <a:ext cx="4131733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目 標 價 推 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C6D0DD-8F1D-E25D-5F21-6803E0CF0E17}"/>
              </a:ext>
            </a:extLst>
          </p:cNvPr>
          <p:cNvSpPr txBox="1"/>
          <p:nvPr/>
        </p:nvSpPr>
        <p:spPr>
          <a:xfrm>
            <a:off x="609581" y="1458371"/>
            <a:ext cx="10155400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🔷 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一、波浪理論（</a:t>
            </a:r>
            <a:r>
              <a: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Elliott Wave Theory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由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Ralph Nelson Elliott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於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1930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年代提出，認為市場價格會以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特定節奏的波浪循環運作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，受到群體心理所驅動。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E257DA-8A97-98DC-4308-E2214BA2BCC7}"/>
              </a:ext>
            </a:extLst>
          </p:cNvPr>
          <p:cNvSpPr txBox="1"/>
          <p:nvPr/>
        </p:nvSpPr>
        <p:spPr>
          <a:xfrm>
            <a:off x="609581" y="5262117"/>
            <a:ext cx="6555375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🔗 三、波浪理論與費波納契的關係</a:t>
            </a:r>
          </a:p>
          <a:p>
            <a:pPr>
              <a:lnSpc>
                <a:spcPct val="150000"/>
              </a:lnSpc>
              <a:buNone/>
            </a:pP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波浪的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長度與回撤比例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，經常與費波納契比率吻合，用來預測：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0D2E10-A896-A456-22AD-726DDE72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1" y="2601896"/>
            <a:ext cx="6439583" cy="24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🔶 二、費波納契數列（Fibonacci Sequence）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起源於義大利數學家斐波那契，其數列為：0, 1, 1, 2, 3, 5, 8, 13, 21...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各項之間的比例漸近於：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0.618（黃金比例）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0.382、0.5、0.786、1.618、2.618..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A Singular History - Elliott Wave International">
            <a:extLst>
              <a:ext uri="{FF2B5EF4-FFF2-40B4-BE49-F238E27FC236}">
                <a16:creationId xmlns:a16="http://schemas.microsoft.com/office/drawing/2014/main" id="{A49C7CCF-9D13-2230-925E-FA206751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704" y="1458370"/>
            <a:ext cx="1002967" cy="100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圖片">
            <a:extLst>
              <a:ext uri="{FF2B5EF4-FFF2-40B4-BE49-F238E27FC236}">
                <a16:creationId xmlns:a16="http://schemas.microsoft.com/office/drawing/2014/main" id="{504C92F1-0075-45FD-BFB0-E818C228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57" y="2741865"/>
            <a:ext cx="4139737" cy="258471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4E7DE9B-B24F-3F9E-EA99-2B8F9797B5E0}"/>
              </a:ext>
            </a:extLst>
          </p:cNvPr>
          <p:cNvGrpSpPr/>
          <p:nvPr/>
        </p:nvGrpSpPr>
        <p:grpSpPr>
          <a:xfrm>
            <a:off x="609581" y="6117079"/>
            <a:ext cx="11144613" cy="604396"/>
            <a:chOff x="609581" y="6117079"/>
            <a:chExt cx="11144613" cy="604396"/>
          </a:xfrm>
        </p:grpSpPr>
        <p:sp>
          <p:nvSpPr>
            <p:cNvPr id="4" name="內容版面配置區 2">
              <a:extLst>
                <a:ext uri="{FF2B5EF4-FFF2-40B4-BE49-F238E27FC236}">
                  <a16:creationId xmlns:a16="http://schemas.microsoft.com/office/drawing/2014/main" id="{28415C2C-D9A8-30CA-D30E-D121A0E41FBF}"/>
                </a:ext>
              </a:extLst>
            </p:cNvPr>
            <p:cNvSpPr txBox="1">
              <a:spLocks/>
            </p:cNvSpPr>
            <p:nvPr/>
          </p:nvSpPr>
          <p:spPr>
            <a:xfrm>
              <a:off x="609581" y="6117079"/>
              <a:ext cx="1228984" cy="6015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01.</a:t>
              </a:r>
              <a:endParaRPr lang="zh-TW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 SemiBold" panose="020B0609020000020004" pitchFamily="49" charset="0"/>
                <a:ea typeface="Microsoft YaHei" panose="020B0503020204020204" pitchFamily="34" charset="-122"/>
                <a:cs typeface="Cascadia Code SemiBold" panose="020B0609020000020004" pitchFamily="49" charset="0"/>
              </a:endParaRPr>
            </a:p>
          </p:txBody>
        </p:sp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A7F799D0-2638-0453-1004-EF1C3F7FF0AA}"/>
                </a:ext>
              </a:extLst>
            </p:cNvPr>
            <p:cNvSpPr txBox="1">
              <a:spLocks/>
            </p:cNvSpPr>
            <p:nvPr/>
          </p:nvSpPr>
          <p:spPr>
            <a:xfrm>
              <a:off x="1276837" y="6128118"/>
              <a:ext cx="2560245" cy="2893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各浪之間的</a:t>
              </a:r>
              <a:r>
                <a: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漲跌幅度</a:t>
              </a:r>
              <a:endPara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內容版面配置區 2">
              <a:extLst>
                <a:ext uri="{FF2B5EF4-FFF2-40B4-BE49-F238E27FC236}">
                  <a16:creationId xmlns:a16="http://schemas.microsoft.com/office/drawing/2014/main" id="{CE03C8CE-A85C-57A6-8580-674AA93E8604}"/>
                </a:ext>
              </a:extLst>
            </p:cNvPr>
            <p:cNvSpPr txBox="1">
              <a:spLocks/>
            </p:cNvSpPr>
            <p:nvPr/>
          </p:nvSpPr>
          <p:spPr>
            <a:xfrm>
              <a:off x="3930503" y="6119974"/>
              <a:ext cx="1228984" cy="6015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02.</a:t>
              </a:r>
              <a:endParaRPr lang="zh-TW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 SemiBold" panose="020B0609020000020004" pitchFamily="49" charset="0"/>
                <a:ea typeface="Microsoft YaHei" panose="020B0503020204020204" pitchFamily="34" charset="-122"/>
                <a:cs typeface="Cascadia Code SemiBold" panose="020B0609020000020004" pitchFamily="49" charset="0"/>
              </a:endParaRPr>
            </a:p>
          </p:txBody>
        </p:sp>
        <p:sp>
          <p:nvSpPr>
            <p:cNvPr id="7" name="內容版面配置區 2">
              <a:extLst>
                <a:ext uri="{FF2B5EF4-FFF2-40B4-BE49-F238E27FC236}">
                  <a16:creationId xmlns:a16="http://schemas.microsoft.com/office/drawing/2014/main" id="{D8361AD5-5DE7-ED85-5FE3-2E4537C07A8E}"/>
                </a:ext>
              </a:extLst>
            </p:cNvPr>
            <p:cNvSpPr txBox="1">
              <a:spLocks/>
            </p:cNvSpPr>
            <p:nvPr/>
          </p:nvSpPr>
          <p:spPr>
            <a:xfrm>
              <a:off x="4611437" y="6147515"/>
              <a:ext cx="2743200" cy="4346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修正浪的</a:t>
              </a:r>
              <a:r>
                <a: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回徹位置</a:t>
              </a:r>
              <a:endPara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內容版面配置區 2">
              <a:extLst>
                <a:ext uri="{FF2B5EF4-FFF2-40B4-BE49-F238E27FC236}">
                  <a16:creationId xmlns:a16="http://schemas.microsoft.com/office/drawing/2014/main" id="{1C4D2AE6-EEE0-D923-3997-B2C217A13F85}"/>
                </a:ext>
              </a:extLst>
            </p:cNvPr>
            <p:cNvSpPr txBox="1">
              <a:spLocks/>
            </p:cNvSpPr>
            <p:nvPr/>
          </p:nvSpPr>
          <p:spPr>
            <a:xfrm>
              <a:off x="7139403" y="6117079"/>
              <a:ext cx="1228984" cy="6015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03.</a:t>
              </a:r>
              <a:endParaRPr lang="zh-TW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 SemiBold" panose="020B0609020000020004" pitchFamily="49" charset="0"/>
                <a:ea typeface="Microsoft YaHei" panose="020B0503020204020204" pitchFamily="34" charset="-122"/>
                <a:cs typeface="Cascadia Code SemiBold" panose="020B0609020000020004" pitchFamily="49" charset="0"/>
              </a:endParaRPr>
            </a:p>
          </p:txBody>
        </p:sp>
        <p:sp>
          <p:nvSpPr>
            <p:cNvPr id="10" name="內容版面配置區 2">
              <a:extLst>
                <a:ext uri="{FF2B5EF4-FFF2-40B4-BE49-F238E27FC236}">
                  <a16:creationId xmlns:a16="http://schemas.microsoft.com/office/drawing/2014/main" id="{DBF4B98F-1562-70DF-4A09-57CD085142EF}"/>
                </a:ext>
              </a:extLst>
            </p:cNvPr>
            <p:cNvSpPr txBox="1">
              <a:spLocks/>
            </p:cNvSpPr>
            <p:nvPr/>
          </p:nvSpPr>
          <p:spPr>
            <a:xfrm>
              <a:off x="7782429" y="6134810"/>
              <a:ext cx="3971765" cy="4346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推進浪的</a:t>
              </a:r>
              <a:r>
                <a:rPr lang="zh-TW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延伸目標價</a:t>
              </a:r>
              <a:endPara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2A49AF-5BFC-846E-FA8B-CD1655A2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2900" y="7485063"/>
            <a:ext cx="2743200" cy="365125"/>
          </a:xfrm>
        </p:spPr>
        <p:txBody>
          <a:bodyPr/>
          <a:lstStyle/>
          <a:p>
            <a:fld id="{D9B3ED32-22ED-43AF-8CBC-CFD6FD21859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5FE7E8-E90C-4E17-05DD-943587D232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1D0967"/>
              </a:solidFill>
            </a:endParaRPr>
          </a:p>
        </p:txBody>
      </p:sp>
      <p:pic>
        <p:nvPicPr>
          <p:cNvPr id="3076" name="Picture 4" descr="路透：美令台積今起停供陸AI晶片| 科技產業| 產經| 聯合新聞網">
            <a:extLst>
              <a:ext uri="{FF2B5EF4-FFF2-40B4-BE49-F238E27FC236}">
                <a16:creationId xmlns:a16="http://schemas.microsoft.com/office/drawing/2014/main" id="{F6B9E1DE-EC97-75DF-0194-B4BBE1107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"/>
          <a:stretch>
            <a:fillRect/>
          </a:stretch>
        </p:blipFill>
        <p:spPr bwMode="auto">
          <a:xfrm>
            <a:off x="3391335" y="358591"/>
            <a:ext cx="8451315" cy="61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DEF9678-48C6-5B4B-11CD-49513F111DCE}"/>
              </a:ext>
            </a:extLst>
          </p:cNvPr>
          <p:cNvSpPr/>
          <p:nvPr/>
        </p:nvSpPr>
        <p:spPr>
          <a:xfrm flipH="1">
            <a:off x="0" y="-184473"/>
            <a:ext cx="8701493" cy="7260284"/>
          </a:xfrm>
          <a:custGeom>
            <a:avLst/>
            <a:gdLst>
              <a:gd name="connsiteX0" fmla="*/ 0 w 9156700"/>
              <a:gd name="connsiteY0" fmla="*/ 6858000 h 6858000"/>
              <a:gd name="connsiteX1" fmla="*/ 4914900 w 9156700"/>
              <a:gd name="connsiteY1" fmla="*/ 0 h 6858000"/>
              <a:gd name="connsiteX2" fmla="*/ 9156700 w 9156700"/>
              <a:gd name="connsiteY2" fmla="*/ 0 h 6858000"/>
              <a:gd name="connsiteX3" fmla="*/ 9156700 w 9156700"/>
              <a:gd name="connsiteY3" fmla="*/ 6807200 h 6858000"/>
              <a:gd name="connsiteX4" fmla="*/ 0 w 91567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700" h="6858000">
                <a:moveTo>
                  <a:pt x="0" y="6858000"/>
                </a:moveTo>
                <a:lnTo>
                  <a:pt x="4914900" y="0"/>
                </a:lnTo>
                <a:lnTo>
                  <a:pt x="9156700" y="0"/>
                </a:lnTo>
                <a:lnTo>
                  <a:pt x="9156700" y="68072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9FC83C-F021-93C2-1D5D-433AF77E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50" y="649591"/>
            <a:ext cx="302296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  綱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075C3AA-AAB1-E761-8C02-5BB17CCD0FC9}"/>
              </a:ext>
            </a:extLst>
          </p:cNvPr>
          <p:cNvSpPr txBox="1">
            <a:spLocks/>
          </p:cNvSpPr>
          <p:nvPr/>
        </p:nvSpPr>
        <p:spPr>
          <a:xfrm>
            <a:off x="631847" y="2740537"/>
            <a:ext cx="1228984" cy="601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01.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Cascadia Code SemiBold" panose="020B0609020000020004" pitchFamily="49" charset="0"/>
              <a:ea typeface="Microsoft YaHei" panose="020B0503020204020204" pitchFamily="34" charset="-122"/>
              <a:cs typeface="Cascadia Code SemiBold" panose="020B0609020000020004" pitchFamily="49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8679A632-C567-CA1D-C715-5A24620226D8}"/>
              </a:ext>
            </a:extLst>
          </p:cNvPr>
          <p:cNvSpPr txBox="1">
            <a:spLocks/>
          </p:cNvSpPr>
          <p:nvPr/>
        </p:nvSpPr>
        <p:spPr>
          <a:xfrm>
            <a:off x="1597762" y="2751576"/>
            <a:ext cx="2714884" cy="43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 言</a:t>
            </a:r>
            <a:endParaRPr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FA8A18F1-68EC-24A3-AEE1-14698D1287C2}"/>
              </a:ext>
            </a:extLst>
          </p:cNvPr>
          <p:cNvSpPr txBox="1">
            <a:spLocks/>
          </p:cNvSpPr>
          <p:nvPr/>
        </p:nvSpPr>
        <p:spPr>
          <a:xfrm>
            <a:off x="631847" y="3446982"/>
            <a:ext cx="1228984" cy="601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02.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Cascadia Code SemiBold" panose="020B0609020000020004" pitchFamily="49" charset="0"/>
              <a:ea typeface="Microsoft YaHei" panose="020B0503020204020204" pitchFamily="34" charset="-122"/>
              <a:cs typeface="Cascadia Code SemiBold" panose="020B0609020000020004" pitchFamily="49" charset="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7BD1B35-C4D2-3E51-7C1E-AE6AD3125424}"/>
              </a:ext>
            </a:extLst>
          </p:cNvPr>
          <p:cNvSpPr txBox="1">
            <a:spLocks/>
          </p:cNvSpPr>
          <p:nvPr/>
        </p:nvSpPr>
        <p:spPr>
          <a:xfrm>
            <a:off x="1597761" y="3458021"/>
            <a:ext cx="4543557" cy="43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價值投資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綜合基本面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1DD596AE-DE46-F969-8309-DC0ECD30949F}"/>
              </a:ext>
            </a:extLst>
          </p:cNvPr>
          <p:cNvSpPr txBox="1">
            <a:spLocks/>
          </p:cNvSpPr>
          <p:nvPr/>
        </p:nvSpPr>
        <p:spPr>
          <a:xfrm>
            <a:off x="631847" y="4167552"/>
            <a:ext cx="1228984" cy="601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03.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Cascadia Code SemiBold" panose="020B0609020000020004" pitchFamily="49" charset="0"/>
              <a:ea typeface="Microsoft YaHei" panose="020B0503020204020204" pitchFamily="34" charset="-122"/>
              <a:cs typeface="Cascadia Code SemiBold" panose="020B0609020000020004" pitchFamily="49" charset="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1215192-5E27-960E-252D-0FB7DD332620}"/>
              </a:ext>
            </a:extLst>
          </p:cNvPr>
          <p:cNvSpPr txBox="1">
            <a:spLocks/>
          </p:cNvSpPr>
          <p:nvPr/>
        </p:nvSpPr>
        <p:spPr>
          <a:xfrm>
            <a:off x="1597762" y="4178591"/>
            <a:ext cx="4918942" cy="43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技術分析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籌碼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技術面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6680710-C32B-2281-9E76-95D951F83E7E}"/>
              </a:ext>
            </a:extLst>
          </p:cNvPr>
          <p:cNvSpPr txBox="1">
            <a:spLocks/>
          </p:cNvSpPr>
          <p:nvPr/>
        </p:nvSpPr>
        <p:spPr>
          <a:xfrm>
            <a:off x="631847" y="4905027"/>
            <a:ext cx="1228984" cy="601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04.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Cascadia Code SemiBold" panose="020B0609020000020004" pitchFamily="49" charset="0"/>
              <a:ea typeface="Microsoft YaHei" panose="020B0503020204020204" pitchFamily="34" charset="-122"/>
              <a:cs typeface="Cascadia Code SemiBold" panose="020B0609020000020004" pitchFamily="49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24B5145F-7CB2-AC79-2554-1BBDCE1D331F}"/>
              </a:ext>
            </a:extLst>
          </p:cNvPr>
          <p:cNvSpPr txBox="1">
            <a:spLocks/>
          </p:cNvSpPr>
          <p:nvPr/>
        </p:nvSpPr>
        <p:spPr>
          <a:xfrm>
            <a:off x="1597762" y="4916066"/>
            <a:ext cx="2714884" cy="434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 論</a:t>
            </a:r>
            <a:endParaRPr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1B0FD-ED32-CF0B-4DF6-0F0A4B9471AA}"/>
              </a:ext>
            </a:extLst>
          </p:cNvPr>
          <p:cNvSpPr/>
          <p:nvPr/>
        </p:nvSpPr>
        <p:spPr>
          <a:xfrm>
            <a:off x="0" y="6423349"/>
            <a:ext cx="4660900" cy="4346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43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D4FEF-17B7-2785-BEFC-12590BDC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5713C9-A127-F300-CFF1-A489C5EFF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78" y="773852"/>
            <a:ext cx="12297878" cy="60794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3D83F4-A109-4B59-F15A-AB3BE944CFEE}"/>
              </a:ext>
            </a:extLst>
          </p:cNvPr>
          <p:cNvSpPr txBox="1"/>
          <p:nvPr/>
        </p:nvSpPr>
        <p:spPr>
          <a:xfrm>
            <a:off x="862555" y="2107492"/>
            <a:ext cx="5062534" cy="1107996"/>
          </a:xfrm>
          <a:prstGeom prst="rect">
            <a:avLst/>
          </a:prstGeom>
          <a:solidFill>
            <a:srgbClr val="F4FAFF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波浪結構基本認知</a:t>
            </a:r>
            <a:endParaRPr lang="en-US" altLang="zh-TW" sz="11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None/>
            </a:pPr>
            <a:endParaRPr lang="zh-TW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波浪分為兩大類：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推動浪（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Impulse Waves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：通常有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浪結構（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1,2,3,4,5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調整浪（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Corrective Waves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：通常有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浪結構（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A,B,C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一個完整循環包含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浪推動浪向主要趨勢方向發展，接著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浪調整浪逆勢調整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FE7C17A-F419-8C66-52F8-2565ECFDDACE}"/>
              </a:ext>
            </a:extLst>
          </p:cNvPr>
          <p:cNvGrpSpPr/>
          <p:nvPr/>
        </p:nvGrpSpPr>
        <p:grpSpPr>
          <a:xfrm>
            <a:off x="1116335" y="1321356"/>
            <a:ext cx="10211287" cy="4680289"/>
            <a:chOff x="1116335" y="1321356"/>
            <a:chExt cx="10211287" cy="468028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1E1C1E3-5E7E-CD6E-F827-F8698330DF7C}"/>
                </a:ext>
              </a:extLst>
            </p:cNvPr>
            <p:cNvSpPr txBox="1"/>
            <p:nvPr/>
          </p:nvSpPr>
          <p:spPr>
            <a:xfrm>
              <a:off x="10577689" y="21074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7B09B3A-730E-52F3-43EA-84B3FD4B458C}"/>
                </a:ext>
              </a:extLst>
            </p:cNvPr>
            <p:cNvSpPr txBox="1"/>
            <p:nvPr/>
          </p:nvSpPr>
          <p:spPr>
            <a:xfrm>
              <a:off x="9230224" y="37573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DEA0EC6-906E-4F07-4EA8-98B1F822D95B}"/>
                </a:ext>
              </a:extLst>
            </p:cNvPr>
            <p:cNvSpPr txBox="1"/>
            <p:nvPr/>
          </p:nvSpPr>
          <p:spPr>
            <a:xfrm>
              <a:off x="9839824" y="53723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4DB854B-AE04-9521-7DDE-074A56B959D6}"/>
                </a:ext>
              </a:extLst>
            </p:cNvPr>
            <p:cNvSpPr txBox="1"/>
            <p:nvPr/>
          </p:nvSpPr>
          <p:spPr>
            <a:xfrm>
              <a:off x="10879375" y="39419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A560A74A-9B38-F4C1-C9D2-25C277E48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335" y="4033684"/>
              <a:ext cx="8113889" cy="19679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8C9287B-50FD-D7DB-42FD-9F678B225AE0}"/>
                </a:ext>
              </a:extLst>
            </p:cNvPr>
            <p:cNvCxnSpPr>
              <a:cxnSpLocks/>
            </p:cNvCxnSpPr>
            <p:nvPr/>
          </p:nvCxnSpPr>
          <p:spPr>
            <a:xfrm>
              <a:off x="9503542" y="4082762"/>
              <a:ext cx="330054" cy="1289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7569618F-9FE4-B7B3-87DB-20E5476B035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0115915" y="2476824"/>
              <a:ext cx="612617" cy="2895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18B86D8E-D959-014D-FE8B-1A1982040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9375" y="2476824"/>
              <a:ext cx="125248" cy="1465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D29CC29-2FBB-F8BD-A8CD-8EFFDE8E0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9413" y="1690688"/>
              <a:ext cx="121648" cy="22513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52950FB-C480-6B4B-1840-820D6E64022F}"/>
                </a:ext>
              </a:extLst>
            </p:cNvPr>
            <p:cNvSpPr txBox="1"/>
            <p:nvPr/>
          </p:nvSpPr>
          <p:spPr>
            <a:xfrm>
              <a:off x="11025936" y="1321356"/>
              <a:ext cx="30168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5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034D72D-6262-153E-4244-205B177C4955}"/>
              </a:ext>
            </a:extLst>
          </p:cNvPr>
          <p:cNvSpPr txBox="1"/>
          <p:nvPr/>
        </p:nvSpPr>
        <p:spPr>
          <a:xfrm>
            <a:off x="7115188" y="3505805"/>
            <a:ext cx="3284874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波浪</a:t>
            </a:r>
            <a:r>
              <a:rPr lang="en-US" altLang="zh-TW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的目標價為</a:t>
            </a:r>
            <a:r>
              <a:rPr lang="en-US" altLang="zh-TW" sz="1400" b="1" dirty="0">
                <a:solidFill>
                  <a:schemeClr val="bg1"/>
                </a:solidFill>
                <a:highlight>
                  <a:srgbClr val="F58383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264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、現為</a:t>
            </a:r>
            <a:r>
              <a:rPr lang="en-US" altLang="zh-TW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248(USD)</a:t>
            </a:r>
            <a:endParaRPr lang="zh-TW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685E04-41FF-B434-F7F4-2A4B61C2657E}"/>
              </a:ext>
            </a:extLst>
          </p:cNvPr>
          <p:cNvSpPr txBox="1"/>
          <p:nvPr/>
        </p:nvSpPr>
        <p:spPr>
          <a:xfrm>
            <a:off x="862555" y="3291852"/>
            <a:ext cx="5062534" cy="2123658"/>
          </a:xfrm>
          <a:prstGeom prst="rect">
            <a:avLst/>
          </a:prstGeom>
          <a:solidFill>
            <a:srgbClr val="F4FAFF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推動浪（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）的規則</a:t>
            </a:r>
            <a:endParaRPr lang="en-US" altLang="zh-TW" sz="11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None/>
            </a:pPr>
            <a:endParaRPr lang="zh-TW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永遠不會是最短浪</a:t>
            </a:r>
            <a:endParaRPr lang="zh-TW" alt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必須是五浪中長度第二長或最長的波浪。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也就是說，浪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的漲幅（或跌幅）不會小於浪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和浪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不會回到浪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的起點之下</a:t>
            </a:r>
            <a:endParaRPr lang="zh-TW" alt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調整不能超過浪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開始點（底部或頂部），不重疊。</a:t>
            </a:r>
          </a:p>
          <a:p>
            <a:pPr>
              <a:buFont typeface="+mj-lt"/>
              <a:buAutoNum type="arabicPeriod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不會進入浪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的價格區間</a:t>
            </a:r>
            <a:endParaRPr lang="zh-TW" alt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的價格區間不能和浪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重疊。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但在斜三角形等特殊結構例外。</a:t>
            </a:r>
          </a:p>
          <a:p>
            <a:pPr>
              <a:buFont typeface="+mj-lt"/>
              <a:buAutoNum type="arabicPeriod"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通常會超過浪</a:t>
            </a: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的終點</a:t>
            </a:r>
            <a:endParaRPr lang="zh-TW" alt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是最終推動浪，價格一般突破浪</a:t>
            </a: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高點（或低點）。</a:t>
            </a:r>
          </a:p>
        </p:txBody>
      </p:sp>
      <p:pic>
        <p:nvPicPr>
          <p:cNvPr id="1026" name="Picture 2" descr="波浪理論是什麼？在MT4/5中艾略特波浪(Elliott Wave)的使用的方法- OANDA Lab">
            <a:extLst>
              <a:ext uri="{FF2B5EF4-FFF2-40B4-BE49-F238E27FC236}">
                <a16:creationId xmlns:a16="http://schemas.microsoft.com/office/drawing/2014/main" id="{F663B64B-D79A-8E37-7D5A-2FA656E1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00" y="478444"/>
            <a:ext cx="2728470" cy="168582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29EAFD90-36E0-6DD6-92B0-B42DE4319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581" y="2186527"/>
            <a:ext cx="3374642" cy="938719"/>
          </a:xfrm>
          <a:prstGeom prst="rect">
            <a:avLst/>
          </a:prstGeom>
          <a:solidFill>
            <a:srgbClr val="F4FAFF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波浪5 的目標預測</a:t>
            </a:r>
            <a:endParaRPr kumimoji="0" lang="en-US" altLang="zh-TW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若浪1 = 50 點，浪3 = 100 點：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浪5 常為浪1 或浪3 的 0.618 倍或 1 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常見長度：0.618 × 浪1, </a:t>
            </a:r>
            <a:r>
              <a:rPr kumimoji="0" lang="zh-TW" altLang="zh-TW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FAADC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 × 浪1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, 或 </a:t>
            </a:r>
            <a:r>
              <a:rPr kumimoji="0" lang="zh-TW" altLang="zh-TW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FAADC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0.618 × 浪3</a:t>
            </a:r>
          </a:p>
        </p:txBody>
      </p:sp>
    </p:spTree>
    <p:extLst>
      <p:ext uri="{BB962C8B-B14F-4D97-AF65-F5344CB8AC3E}">
        <p14:creationId xmlns:p14="http://schemas.microsoft.com/office/powerpoint/2010/main" val="27358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2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BE7F-BD29-5DB3-D98A-3CFBC340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台積電宣布3 奈米製程於南科廠正式量產，並為第八期晶圓廠上樑">
            <a:extLst>
              <a:ext uri="{FF2B5EF4-FFF2-40B4-BE49-F238E27FC236}">
                <a16:creationId xmlns:a16="http://schemas.microsoft.com/office/drawing/2014/main" id="{B7992804-2823-E764-0295-8F2B4D41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4C73B5-9CD0-CF2C-1A6B-433DA76B37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3D9ED5-972F-9986-063D-AAABEE255880}"/>
              </a:ext>
            </a:extLst>
          </p:cNvPr>
          <p:cNvSpPr/>
          <p:nvPr/>
        </p:nvSpPr>
        <p:spPr>
          <a:xfrm>
            <a:off x="0" y="2637322"/>
            <a:ext cx="12192000" cy="18288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1339641-6452-5066-CEE7-89137E68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45" y="1289168"/>
            <a:ext cx="10515600" cy="285273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籌 碼 面 </a:t>
            </a: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97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41E63-4206-E71C-2FE0-000DF9AE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807454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 大 法 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8793E7-47D8-908E-9D18-8CCBF7C001C9}"/>
              </a:ext>
            </a:extLst>
          </p:cNvPr>
          <p:cNvSpPr txBox="1"/>
          <p:nvPr/>
        </p:nvSpPr>
        <p:spPr>
          <a:xfrm>
            <a:off x="10331571" y="6493532"/>
            <a:ext cx="2410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資料來源：</a:t>
            </a:r>
            <a:r>
              <a:rPr lang="en-US" altLang="zh-TW" sz="1400" dirty="0"/>
              <a:t>Money101</a:t>
            </a:r>
            <a:endParaRPr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47C574-9243-AFE4-1564-B62F8B69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04" t="50001" r="48539" b="23284"/>
          <a:stretch>
            <a:fillRect/>
          </a:stretch>
        </p:blipFill>
        <p:spPr>
          <a:xfrm>
            <a:off x="746494" y="3429000"/>
            <a:ext cx="1276249" cy="12948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D75F5E-49D5-477E-F8E2-7B04CC9D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4" t="50001" r="32806" b="23284"/>
          <a:stretch>
            <a:fillRect/>
          </a:stretch>
        </p:blipFill>
        <p:spPr>
          <a:xfrm>
            <a:off x="766860" y="5080479"/>
            <a:ext cx="1219881" cy="1294895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D7CA40D-F399-DFD3-9E7F-C8153BC74FB0}"/>
              </a:ext>
            </a:extLst>
          </p:cNvPr>
          <p:cNvSpPr txBox="1">
            <a:spLocks/>
          </p:cNvSpPr>
          <p:nvPr/>
        </p:nvSpPr>
        <p:spPr>
          <a:xfrm>
            <a:off x="494102" y="1218118"/>
            <a:ext cx="10428822" cy="48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「三大法人」是指影響股價最主要的三類機構投資人，分別是：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FD9AD3-AE92-9495-5E5E-CDE14A22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73" t="50001" r="64996" b="23284"/>
          <a:stretch>
            <a:fillRect/>
          </a:stretch>
        </p:blipFill>
        <p:spPr>
          <a:xfrm>
            <a:off x="766860" y="1777520"/>
            <a:ext cx="1235518" cy="129489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E65CEB-63CE-C426-17DB-E1D24137B820}"/>
              </a:ext>
            </a:extLst>
          </p:cNvPr>
          <p:cNvSpPr/>
          <p:nvPr/>
        </p:nvSpPr>
        <p:spPr>
          <a:xfrm>
            <a:off x="2192229" y="2054699"/>
            <a:ext cx="2288331" cy="922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 資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C0B6B398-F97F-4287-572F-7153BC1B3CD7}"/>
              </a:ext>
            </a:extLst>
          </p:cNvPr>
          <p:cNvSpPr/>
          <p:nvPr/>
        </p:nvSpPr>
        <p:spPr>
          <a:xfrm rot="16200000">
            <a:off x="4292182" y="2357146"/>
            <a:ext cx="756458" cy="48407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5B9562-AE06-F8D3-0D88-A863B375534E}"/>
              </a:ext>
            </a:extLst>
          </p:cNvPr>
          <p:cNvSpPr txBox="1"/>
          <p:nvPr/>
        </p:nvSpPr>
        <p:spPr>
          <a:xfrm>
            <a:off x="4670411" y="1863928"/>
            <a:ext cx="709944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非台灣資金的國外投資機構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台灣投資人購買境外基金，錢出去繞了一圈回來變成了外資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台灣人在海外設立投資公司後回台投資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1D1A6AA-AB19-CD04-6326-D68D1DCDE7C5}"/>
              </a:ext>
            </a:extLst>
          </p:cNvPr>
          <p:cNvSpPr/>
          <p:nvPr/>
        </p:nvSpPr>
        <p:spPr>
          <a:xfrm>
            <a:off x="2192229" y="3592728"/>
            <a:ext cx="2288331" cy="9227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 信</a:t>
            </a: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05FD2957-FA8B-F01F-BE68-E54EB2474A61}"/>
              </a:ext>
            </a:extLst>
          </p:cNvPr>
          <p:cNvSpPr/>
          <p:nvPr/>
        </p:nvSpPr>
        <p:spPr>
          <a:xfrm rot="16200000">
            <a:off x="4292182" y="3895175"/>
            <a:ext cx="756458" cy="48407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F3241B-F2B1-AD8C-4BEC-203071573095}"/>
              </a:ext>
            </a:extLst>
          </p:cNvPr>
          <p:cNvSpPr/>
          <p:nvPr/>
        </p:nvSpPr>
        <p:spPr>
          <a:xfrm>
            <a:off x="2192229" y="5276240"/>
            <a:ext cx="2288331" cy="9227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 營 商</a:t>
            </a: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702B0D5-10A7-42D1-3F12-08CB14989636}"/>
              </a:ext>
            </a:extLst>
          </p:cNvPr>
          <p:cNvSpPr/>
          <p:nvPr/>
        </p:nvSpPr>
        <p:spPr>
          <a:xfrm rot="16200000">
            <a:off x="4292182" y="5578687"/>
            <a:ext cx="756458" cy="48407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F63C0C-2303-72E3-53D6-6A398D2A6661}"/>
              </a:ext>
            </a:extLst>
          </p:cNvPr>
          <p:cNvSpPr txBox="1"/>
          <p:nvPr/>
        </p:nvSpPr>
        <p:spPr>
          <a:xfrm>
            <a:off x="4650046" y="3840278"/>
            <a:ext cx="752158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國內的證券投資機構（基金公司），募集市場資金購買境內台股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42C75A1-E4C4-90F2-FCA5-EF3038444936}"/>
              </a:ext>
            </a:extLst>
          </p:cNvPr>
          <p:cNvSpPr txBox="1"/>
          <p:nvPr/>
        </p:nvSpPr>
        <p:spPr>
          <a:xfrm>
            <a:off x="4686048" y="5306725"/>
            <a:ext cx="709944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券商內部的投資部門自主買賣投資、損益自負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券商為了自身所發行的權證商品進行避險</a:t>
            </a:r>
          </a:p>
        </p:txBody>
      </p:sp>
    </p:spTree>
    <p:extLst>
      <p:ext uri="{BB962C8B-B14F-4D97-AF65-F5344CB8AC3E}">
        <p14:creationId xmlns:p14="http://schemas.microsoft.com/office/powerpoint/2010/main" val="2133112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7E49D-E679-9F98-C506-74C75935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 大 法 人 對 股 市 的 影 響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60800D-4E9F-898F-FB18-401F4BF4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66" t="50000" r="25875" b="18539"/>
          <a:stretch>
            <a:fillRect/>
          </a:stretch>
        </p:blipFill>
        <p:spPr>
          <a:xfrm>
            <a:off x="371249" y="1697867"/>
            <a:ext cx="11575218" cy="46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5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3CC8-A12E-C736-7B2F-892E30A7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9B9F7-2167-3534-8E7B-0FCC777E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4A30D9-201F-2B95-11FD-FAE84519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7" t="17524" r="18175" b="11619"/>
          <a:stretch>
            <a:fillRect/>
          </a:stretch>
        </p:blipFill>
        <p:spPr>
          <a:xfrm>
            <a:off x="679268" y="235130"/>
            <a:ext cx="10946675" cy="62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6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35AFD-B528-751E-C1B6-7E7113B6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871634-7DFA-01D8-97A6-E94F2FA2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CF15CA-935F-9FCB-33AE-E2073293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D32-22ED-43AF-8CBC-CFD6FD218591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FCDB14-9D17-68E8-A762-CBE7069F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" t="17534" r="21881" b="11598"/>
          <a:stretch>
            <a:fillRect/>
          </a:stretch>
        </p:blipFill>
        <p:spPr>
          <a:xfrm>
            <a:off x="838200" y="117269"/>
            <a:ext cx="10515600" cy="662346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E43ED56-1BD7-9D4B-5509-40BC7D4C9175}"/>
              </a:ext>
            </a:extLst>
          </p:cNvPr>
          <p:cNvSpPr/>
          <p:nvPr/>
        </p:nvSpPr>
        <p:spPr>
          <a:xfrm>
            <a:off x="4872625" y="4789574"/>
            <a:ext cx="1828800" cy="1522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BE17449-DAC5-C6EE-5FFF-AA60E7DF0FED}"/>
              </a:ext>
            </a:extLst>
          </p:cNvPr>
          <p:cNvSpPr/>
          <p:nvPr/>
        </p:nvSpPr>
        <p:spPr>
          <a:xfrm>
            <a:off x="1031311" y="4081670"/>
            <a:ext cx="1828800" cy="2099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C5872410-8B52-457F-A83F-5D42990C84A9}"/>
              </a:ext>
            </a:extLst>
          </p:cNvPr>
          <p:cNvSpPr/>
          <p:nvPr/>
        </p:nvSpPr>
        <p:spPr>
          <a:xfrm>
            <a:off x="1864291" y="3248574"/>
            <a:ext cx="1991639" cy="563671"/>
          </a:xfrm>
          <a:prstGeom prst="borderCallout1">
            <a:avLst>
              <a:gd name="adj1" fmla="val 108090"/>
              <a:gd name="adj2" fmla="val 55545"/>
              <a:gd name="adj3" fmla="val 170117"/>
              <a:gd name="adj4" fmla="val 4077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疫情加速全球晶片需求</a:t>
            </a:r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B62FEC4D-F1FD-852A-98F7-03AE4482A8E2}"/>
              </a:ext>
            </a:extLst>
          </p:cNvPr>
          <p:cNvSpPr/>
          <p:nvPr/>
        </p:nvSpPr>
        <p:spPr>
          <a:xfrm>
            <a:off x="4183512" y="2743928"/>
            <a:ext cx="2227818" cy="563671"/>
          </a:xfrm>
          <a:prstGeom prst="borderCallout1">
            <a:avLst>
              <a:gd name="adj1" fmla="val 119845"/>
              <a:gd name="adj2" fmla="val 41040"/>
              <a:gd name="adj3" fmla="val 350953"/>
              <a:gd name="adj4" fmla="val 598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全球升息，法人風險控管，減碼持股</a:t>
            </a:r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65BFA15B-AD98-5975-794E-12AF608CD044}"/>
              </a:ext>
            </a:extLst>
          </p:cNvPr>
          <p:cNvSpPr/>
          <p:nvPr/>
        </p:nvSpPr>
        <p:spPr>
          <a:xfrm>
            <a:off x="8680173" y="2592482"/>
            <a:ext cx="2227818" cy="563671"/>
          </a:xfrm>
          <a:prstGeom prst="borderCallout1">
            <a:avLst>
              <a:gd name="adj1" fmla="val 119845"/>
              <a:gd name="adj2" fmla="val 41040"/>
              <a:gd name="adj3" fmla="val 226347"/>
              <a:gd name="adj4" fmla="val 1288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概念起飛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47F1A26-9104-D7FC-7488-5539A7AED830}"/>
              </a:ext>
            </a:extLst>
          </p:cNvPr>
          <p:cNvSpPr/>
          <p:nvPr/>
        </p:nvSpPr>
        <p:spPr>
          <a:xfrm>
            <a:off x="7911547" y="3923009"/>
            <a:ext cx="1537252" cy="15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58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3891A5-87F2-DE48-F50D-A7730F99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" t="17971" r="17512" b="11111"/>
          <a:stretch>
            <a:fillRect/>
          </a:stretch>
        </p:blipFill>
        <p:spPr>
          <a:xfrm>
            <a:off x="1063752" y="484632"/>
            <a:ext cx="10134335" cy="567832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52FA99E5-574C-CF68-5349-F01B94320293}"/>
              </a:ext>
            </a:extLst>
          </p:cNvPr>
          <p:cNvSpPr/>
          <p:nvPr/>
        </p:nvSpPr>
        <p:spPr>
          <a:xfrm>
            <a:off x="9353312" y="747298"/>
            <a:ext cx="726509" cy="739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579A7CA-F6DF-DE78-B0D7-1AC42106F5ED}"/>
              </a:ext>
            </a:extLst>
          </p:cNvPr>
          <p:cNvSpPr/>
          <p:nvPr/>
        </p:nvSpPr>
        <p:spPr>
          <a:xfrm>
            <a:off x="9313556" y="3797067"/>
            <a:ext cx="726509" cy="739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圖說文字: 直線 3">
            <a:extLst>
              <a:ext uri="{FF2B5EF4-FFF2-40B4-BE49-F238E27FC236}">
                <a16:creationId xmlns:a16="http://schemas.microsoft.com/office/drawing/2014/main" id="{D2B14688-A66E-9A8D-2FBF-4BFE35B78CBB}"/>
              </a:ext>
            </a:extLst>
          </p:cNvPr>
          <p:cNvSpPr/>
          <p:nvPr/>
        </p:nvSpPr>
        <p:spPr>
          <a:xfrm>
            <a:off x="7578246" y="2502802"/>
            <a:ext cx="1991639" cy="563671"/>
          </a:xfrm>
          <a:prstGeom prst="borderCallout1">
            <a:avLst>
              <a:gd name="adj1" fmla="val 107639"/>
              <a:gd name="adj2" fmla="val 71541"/>
              <a:gd name="adj3" fmla="val 217878"/>
              <a:gd name="adj4" fmla="val 923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2024/11</a:t>
            </a:r>
            <a:r>
              <a:rPr lang="zh-TW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美國總統川普勝選</a:t>
            </a:r>
          </a:p>
        </p:txBody>
      </p:sp>
    </p:spTree>
    <p:extLst>
      <p:ext uri="{BB962C8B-B14F-4D97-AF65-F5344CB8AC3E}">
        <p14:creationId xmlns:p14="http://schemas.microsoft.com/office/powerpoint/2010/main" val="50740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362E-E9A9-D256-EFA8-D7ABC330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台積電宣布3 奈米製程於南科廠正式量產，並為第八期晶圓廠上樑">
            <a:extLst>
              <a:ext uri="{FF2B5EF4-FFF2-40B4-BE49-F238E27FC236}">
                <a16:creationId xmlns:a16="http://schemas.microsoft.com/office/drawing/2014/main" id="{638145BA-99CC-E95C-6FBD-95D245E2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AA038C-A1D3-504A-31C3-84C5507440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DB5955-30AA-6388-7B5B-35AC602C57F5}"/>
              </a:ext>
            </a:extLst>
          </p:cNvPr>
          <p:cNvSpPr/>
          <p:nvPr/>
        </p:nvSpPr>
        <p:spPr>
          <a:xfrm>
            <a:off x="0" y="2637322"/>
            <a:ext cx="12192000" cy="18288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EB7149-E616-E633-196E-1C443E65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45" y="1289168"/>
            <a:ext cx="10515600" cy="285273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 論 </a:t>
            </a: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97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D781B06-37A0-537F-7FA3-CD740236C3E6}"/>
              </a:ext>
            </a:extLst>
          </p:cNvPr>
          <p:cNvSpPr txBox="1">
            <a:spLocks/>
          </p:cNvSpPr>
          <p:nvPr/>
        </p:nvSpPr>
        <p:spPr>
          <a:xfrm>
            <a:off x="575582" y="467064"/>
            <a:ext cx="1100954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由於一直以來，台積公司的製程技術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無論成熟製程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先進製程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處於全球領先的角色。</a:t>
            </a:r>
          </a:p>
          <a:p>
            <a:pPr>
              <a:lnSpc>
                <a:spcPct val="110000"/>
              </a:lnSpc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近年來，台積電</a:t>
            </a:r>
            <a:r>
              <a:rPr lang="zh-TW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資本支出大幅增加，意謂著公司繼續朝向下一世代的尖端技術邁進，無論是國內擴廠，或是海外佈局，大量購買半導體生產設備，以接獲更多的訂單。</a:t>
            </a:r>
          </a:p>
          <a:p>
            <a:pPr lvl="1">
              <a:lnSpc>
                <a:spcPct val="110000"/>
              </a:lnSpc>
            </a:pPr>
            <a:endParaRPr lang="zh-TW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9F409D-CE86-994A-D2B3-9D7297956CCA}"/>
              </a:ext>
            </a:extLst>
          </p:cNvPr>
          <p:cNvSpPr txBox="1">
            <a:spLocks/>
          </p:cNvSpPr>
          <p:nvPr/>
        </p:nvSpPr>
        <p:spPr>
          <a:xfrm>
            <a:off x="575582" y="1946456"/>
            <a:ext cx="10828564" cy="49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經由從基本面的指標數據分析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(2015-2025)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，簡單做出以下結論 ↓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6FF5C7A-F51A-F599-2ADC-61788E3DD6FE}"/>
              </a:ext>
            </a:extLst>
          </p:cNvPr>
          <p:cNvSpPr/>
          <p:nvPr/>
        </p:nvSpPr>
        <p:spPr>
          <a:xfrm>
            <a:off x="575582" y="2485072"/>
            <a:ext cx="11009540" cy="1074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TW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2015-2025</a:t>
            </a:r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年的歷年營收、每股盈餘</a:t>
            </a:r>
            <a:r>
              <a:rPr lang="en-US" altLang="zh-TW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(EPS)</a:t>
            </a:r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可以清楚看到台積公司的業績營運表現是蒸蒸日上的，並反映在股價</a:t>
            </a:r>
            <a:r>
              <a:rPr lang="en-US" altLang="zh-TW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(Price)</a:t>
            </a:r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02492F5-F9A5-7A8C-A6E8-2AB78D50FC41}"/>
              </a:ext>
            </a:extLst>
          </p:cNvPr>
          <p:cNvSpPr/>
          <p:nvPr/>
        </p:nvSpPr>
        <p:spPr>
          <a:xfrm>
            <a:off x="575582" y="3695768"/>
            <a:ext cx="11009540" cy="12085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先進製程</a:t>
            </a: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奈米的順利量產，再到</a:t>
            </a: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奈米的生產，甚至走到</a:t>
            </a: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奈米的技術節點，一向保有著技術、良率領先的地位，及往後</a:t>
            </a: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奈米製程的規劃，台積公司體質方面相當健全，是間值得長期投資的公司。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56DC1AF-7E4D-6607-AAF4-ED1B245E6549}"/>
              </a:ext>
            </a:extLst>
          </p:cNvPr>
          <p:cNvSpPr/>
          <p:nvPr/>
        </p:nvSpPr>
        <p:spPr>
          <a:xfrm>
            <a:off x="591230" y="5040495"/>
            <a:ext cx="11009540" cy="10697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近年來搭上生成式人工智慧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(AIGC)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的浪潮，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晶片需求旺盛的情況下，加上台積公司主力產品放在</a:t>
            </a:r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HPC</a:t>
            </a:r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和智慧型手機上，將有利於公司未來發展，看好它前景依舊是相當不錯的。</a:t>
            </a:r>
          </a:p>
        </p:txBody>
      </p:sp>
    </p:spTree>
    <p:extLst>
      <p:ext uri="{BB962C8B-B14F-4D97-AF65-F5344CB8AC3E}">
        <p14:creationId xmlns:p14="http://schemas.microsoft.com/office/powerpoint/2010/main" val="451395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8C74C9-DC5F-AC44-B739-CDF233D6D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00" y="2774216"/>
            <a:ext cx="4156376" cy="45192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→ 建議未來持續觀察：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B26F47-8363-E996-686C-34290F5A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54" y="1813690"/>
            <a:ext cx="6725746" cy="504431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647176A-27A7-ED7E-DFBE-D60ADBA06816}"/>
              </a:ext>
            </a:extLst>
          </p:cNvPr>
          <p:cNvSpPr txBox="1">
            <a:spLocks/>
          </p:cNvSpPr>
          <p:nvPr/>
        </p:nvSpPr>
        <p:spPr>
          <a:xfrm>
            <a:off x="439900" y="586497"/>
            <a:ext cx="11009540" cy="368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技術分析而言，目前為弱勢的多頭格局，短期創高後可能面臨股價修正</a:t>
            </a:r>
            <a:endParaRPr lang="zh-TW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1A0B77F3-891F-1822-8FE7-A79252330F15}"/>
              </a:ext>
            </a:extLst>
          </p:cNvPr>
          <p:cNvSpPr txBox="1">
            <a:spLocks/>
          </p:cNvSpPr>
          <p:nvPr/>
        </p:nvSpPr>
        <p:spPr>
          <a:xfrm>
            <a:off x="439900" y="1379871"/>
            <a:ext cx="11009540" cy="368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外資為台積電股價主導力量，可做為長線參考，買超時常對應多頭行情。投信與自營商則可作為短線或波段調節參考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2AC38F-41E9-1712-564B-DF1264AB1D7B}"/>
              </a:ext>
            </a:extLst>
          </p:cNvPr>
          <p:cNvSpPr/>
          <p:nvPr/>
        </p:nvSpPr>
        <p:spPr>
          <a:xfrm>
            <a:off x="561282" y="3380508"/>
            <a:ext cx="6349317" cy="526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法人連續買超時點（尤其外資連 </a:t>
            </a:r>
            <a:r>
              <a:rPr lang="en-US" altLang="zh-TW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TW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週以上買超）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B675593-7134-5920-079A-109C48C77211}"/>
              </a:ext>
            </a:extLst>
          </p:cNvPr>
          <p:cNvSpPr/>
          <p:nvPr/>
        </p:nvSpPr>
        <p:spPr>
          <a:xfrm>
            <a:off x="561281" y="4108527"/>
            <a:ext cx="6349317" cy="5916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法說會與營收公布後的法人反應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7247492-E390-44A1-BF88-2CD6C2483F8D}"/>
              </a:ext>
            </a:extLst>
          </p:cNvPr>
          <p:cNvSpPr/>
          <p:nvPr/>
        </p:nvSpPr>
        <p:spPr>
          <a:xfrm>
            <a:off x="561280" y="4936238"/>
            <a:ext cx="6349317" cy="523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若三大法人同步買超，可能是趨勢轉強訊號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BDDCC59-CBF3-14C9-379A-7FFDC826E321}"/>
              </a:ext>
            </a:extLst>
          </p:cNvPr>
          <p:cNvSpPr txBox="1">
            <a:spLocks/>
          </p:cNvSpPr>
          <p:nvPr/>
        </p:nvSpPr>
        <p:spPr>
          <a:xfrm rot="418245">
            <a:off x="9650566" y="2508929"/>
            <a:ext cx="465176" cy="45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讚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4BC93BF-ACD7-95A5-35E0-FFE7587AF9A8}"/>
              </a:ext>
            </a:extLst>
          </p:cNvPr>
          <p:cNvSpPr/>
          <p:nvPr/>
        </p:nvSpPr>
        <p:spPr>
          <a:xfrm rot="12566487" flipH="1">
            <a:off x="9598679" y="2440469"/>
            <a:ext cx="45719" cy="403800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76310420-22B1-B308-F28F-414A4F64874F}"/>
              </a:ext>
            </a:extLst>
          </p:cNvPr>
          <p:cNvSpPr/>
          <p:nvPr/>
        </p:nvSpPr>
        <p:spPr>
          <a:xfrm rot="15247601" flipH="1">
            <a:off x="9860295" y="2838580"/>
            <a:ext cx="45719" cy="403800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0EBB0CF-B2AD-E998-4CBA-A46D427DFDB4}"/>
              </a:ext>
            </a:extLst>
          </p:cNvPr>
          <p:cNvSpPr txBox="1">
            <a:spLocks/>
          </p:cNvSpPr>
          <p:nvPr/>
        </p:nvSpPr>
        <p:spPr>
          <a:xfrm rot="418245">
            <a:off x="10119785" y="2381105"/>
            <a:ext cx="465176" cy="45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讚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6691AAE-62E9-8D23-2E96-B3002F093A7E}"/>
              </a:ext>
            </a:extLst>
          </p:cNvPr>
          <p:cNvSpPr txBox="1">
            <a:spLocks/>
          </p:cNvSpPr>
          <p:nvPr/>
        </p:nvSpPr>
        <p:spPr>
          <a:xfrm rot="418245">
            <a:off x="10589004" y="2257182"/>
            <a:ext cx="465176" cy="45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讚</a:t>
            </a:r>
          </a:p>
        </p:txBody>
      </p:sp>
    </p:spTree>
    <p:extLst>
      <p:ext uri="{BB962C8B-B14F-4D97-AF65-F5344CB8AC3E}">
        <p14:creationId xmlns:p14="http://schemas.microsoft.com/office/powerpoint/2010/main" val="270459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700C7-8DC3-70DA-8412-E0D52885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835"/>
            <a:ext cx="18923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  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A938F2-7C6B-3C4C-59D9-7844A35590BA}"/>
              </a:ext>
            </a:extLst>
          </p:cNvPr>
          <p:cNvSpPr txBox="1"/>
          <p:nvPr/>
        </p:nvSpPr>
        <p:spPr>
          <a:xfrm>
            <a:off x="218192" y="1041023"/>
            <a:ext cx="685759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TW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專題說明</a:t>
            </a:r>
            <a:r>
              <a:rPr lang="en-US" altLang="zh-TW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>
              <a:spcAft>
                <a:spcPts val="1200"/>
              </a:spcAft>
            </a:pP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透過股市三大面向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綜合基本面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、技術面、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籌碼面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評估台積電股價走勢</a:t>
            </a:r>
            <a:endParaRPr lang="en-US" altLang="zh-TW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研究動機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>
              <a:spcAft>
                <a:spcPts val="1200"/>
              </a:spcAft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台積電是間耳熟能詳、國際知名的大企業；在晶圓代工領域佔有一席之地，為全球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IC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製造不可或缺的一間公司。除此之外，它所代表的是國內經濟的命脈，為半導體領域代表性的上市公司。近年來，台積電蓬勃發展，業績蒸蒸日上，他們所發行的股票值得投資；因此本小組深思熟慮過後，決定研究台積公司過往股票的歷史數據，並在未來良好時機點進行投資。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altLang="zh-TW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zh-TW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成員與成員負責項目</a:t>
            </a:r>
            <a:r>
              <a:rPr lang="en-US" altLang="zh-TW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algn="l">
              <a:spcAft>
                <a:spcPts val="1200"/>
              </a:spcAft>
              <a:buNone/>
            </a:pP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價值投資組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翊寧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基本面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建木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基本面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、品樺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消息面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、佩怡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消息面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zh-TW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技術分析組</a:t>
            </a:r>
            <a:r>
              <a:rPr lang="en-US" altLang="zh-TW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顏慶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技術面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、麗惠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籌碼面</a:t>
            </a:r>
            <a:r>
              <a:rPr lang="en-US" altLang="zh-TW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、雷敏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支援與網頁架設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TW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200"/>
              </a:spcAft>
              <a:buNone/>
            </a:pPr>
            <a:endParaRPr lang="en-US" altLang="zh-TW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zh-TW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分析目的與預計提供見解</a:t>
            </a:r>
            <a:r>
              <a:rPr lang="en-US" altLang="zh-TW" sz="16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 algn="l">
              <a:buNone/>
            </a:pPr>
            <a:endParaRPr lang="en-US" altLang="zh-TW" sz="1600" b="1" i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zh-TW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藉由分析報告建議投資人買入、賣出或持有台積電以獲得最大收益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8EA2B6-B22E-23B7-DFBC-7D4F845D8069}"/>
              </a:ext>
            </a:extLst>
          </p:cNvPr>
          <p:cNvSpPr/>
          <p:nvPr/>
        </p:nvSpPr>
        <p:spPr>
          <a:xfrm>
            <a:off x="7117410" y="0"/>
            <a:ext cx="50745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143426D-88A5-45F3-BE76-B41D6BC8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774" y="94834"/>
            <a:ext cx="4337807" cy="67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3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台積電9 月營收破1,500 億元創高，帶動第三季上4,000 億元新高| TechNews 科技新報">
            <a:extLst>
              <a:ext uri="{FF2B5EF4-FFF2-40B4-BE49-F238E27FC236}">
                <a16:creationId xmlns:a16="http://schemas.microsoft.com/office/drawing/2014/main" id="{BB270B83-2382-D493-FC65-534B07B3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67567" cy="70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8FD780-3DAB-DAB8-7EFC-DB7E9E7B8AA3}"/>
              </a:ext>
            </a:extLst>
          </p:cNvPr>
          <p:cNvSpPr/>
          <p:nvPr/>
        </p:nvSpPr>
        <p:spPr>
          <a:xfrm>
            <a:off x="-1" y="-119624"/>
            <a:ext cx="12299883" cy="7163891"/>
          </a:xfrm>
          <a:prstGeom prst="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32C5996F-6056-4942-B952-C70462F7E080}"/>
              </a:ext>
            </a:extLst>
          </p:cNvPr>
          <p:cNvSpPr txBox="1">
            <a:spLocks/>
          </p:cNvSpPr>
          <p:nvPr/>
        </p:nvSpPr>
        <p:spPr>
          <a:xfrm>
            <a:off x="3156972" y="5601176"/>
            <a:ext cx="5985934" cy="513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u="sng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https://leiinori.github.io/StockAnalysis/</a:t>
            </a:r>
            <a:endParaRPr lang="zh-TW" altLang="en-US" dirty="0">
              <a:solidFill>
                <a:schemeClr val="bg1"/>
              </a:solidFill>
              <a:latin typeface="-apple-system"/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2CCEB7-5217-E355-67CB-BF21D673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16" y="1878984"/>
            <a:ext cx="3577166" cy="35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C709FE-2AC3-CEF2-AC1C-DBB20E2269C1}"/>
              </a:ext>
            </a:extLst>
          </p:cNvPr>
          <p:cNvSpPr txBox="1">
            <a:spLocks/>
          </p:cNvSpPr>
          <p:nvPr/>
        </p:nvSpPr>
        <p:spPr>
          <a:xfrm>
            <a:off x="2860456" y="580474"/>
            <a:ext cx="6578967" cy="368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掃描下方</a:t>
            </a: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QR CODE</a:t>
            </a:r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或點擊網址進入網站</a:t>
            </a:r>
            <a:endParaRPr lang="zh-TW" alt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endParaRPr lang="zh-TW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74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D4017-7FD0-364C-E422-C07048C7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86A78-12F4-4819-D687-6BEE002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2181" y="7129158"/>
            <a:ext cx="2743200" cy="365125"/>
          </a:xfrm>
        </p:spPr>
        <p:txBody>
          <a:bodyPr/>
          <a:lstStyle/>
          <a:p>
            <a:fld id="{D9B3ED32-22ED-43AF-8CBC-CFD6FD218591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034" name="Picture 10" descr="台積電法說重點：川普逼合資？海外建廠加速稀釋多少毛利？ | 遠見雜誌">
            <a:extLst>
              <a:ext uri="{FF2B5EF4-FFF2-40B4-BE49-F238E27FC236}">
                <a16:creationId xmlns:a16="http://schemas.microsoft.com/office/drawing/2014/main" id="{78E1FE21-B784-AAA3-57DD-A2A606E9B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4" b="1543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4C41A56-DA0C-EE28-F0C3-81064C279DEC}"/>
              </a:ext>
            </a:extLst>
          </p:cNvPr>
          <p:cNvSpPr/>
          <p:nvPr/>
        </p:nvSpPr>
        <p:spPr>
          <a:xfrm>
            <a:off x="-107884" y="-305891"/>
            <a:ext cx="12299883" cy="7163891"/>
          </a:xfrm>
          <a:prstGeom prst="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F15F93-175E-7E85-AAFC-F95DBEFAFBDF}"/>
              </a:ext>
            </a:extLst>
          </p:cNvPr>
          <p:cNvSpPr txBox="1"/>
          <p:nvPr/>
        </p:nvSpPr>
        <p:spPr>
          <a:xfrm>
            <a:off x="1194953" y="1088986"/>
            <a:ext cx="9802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報 告 到 此  謝 謝 大 家 </a:t>
            </a:r>
            <a:r>
              <a:rPr lang="en-US" altLang="zh-TW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endParaRPr lang="zh-TW" altLang="en-US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梗圖又出來了台積電">
            <a:extLst>
              <a:ext uri="{FF2B5EF4-FFF2-40B4-BE49-F238E27FC236}">
                <a16:creationId xmlns:a16="http://schemas.microsoft.com/office/drawing/2014/main" id="{B861B824-D96D-6BFD-4A54-F61B4C90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86" y="2375807"/>
            <a:ext cx="3172627" cy="404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EB589-7059-FD3C-EFA7-98AD4048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20E41-F41D-0C37-292D-4FC2AF95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5835"/>
            <a:ext cx="7661710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2025 Q2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全球晶圓代工市佔率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9494922-011A-CBC4-5AC2-1E8FD13CA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58922"/>
              </p:ext>
            </p:extLst>
          </p:nvPr>
        </p:nvGraphicFramePr>
        <p:xfrm>
          <a:off x="-5" y="1199728"/>
          <a:ext cx="12192005" cy="4632960"/>
        </p:xfrm>
        <a:graphic>
          <a:graphicData uri="http://schemas.openxmlformats.org/drawingml/2006/table">
            <a:tbl>
              <a:tblPr/>
              <a:tblGrid>
                <a:gridCol w="2438401">
                  <a:extLst>
                    <a:ext uri="{9D8B030D-6E8A-4147-A177-3AD203B41FA5}">
                      <a16:colId xmlns:a16="http://schemas.microsoft.com/office/drawing/2014/main" val="3135961806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7994052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359302465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352214157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768241439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排名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市佔率（</a:t>
                      </a:r>
                      <a:r>
                        <a:rPr lang="en-US" altLang="zh-TW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主要製程節點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備註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42627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TSMC</a:t>
                      </a:r>
                      <a:endParaRPr lang="zh-TW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3nm / 5nm / 7nm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依舊是全球領導者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67508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Samsung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3nm / 5nm / 8nm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EUV</a:t>
                      </a:r>
                      <a:r>
                        <a:rPr lang="zh-TW" altLang="en-US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製程提升中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7344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GlobalFoundries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12nm / 22nm / 28nm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主攻特定應用市場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21066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UMC</a:t>
                      </a:r>
                      <a:endParaRPr lang="zh-TW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22nm / 28nm / 40nm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車用、消費性電子為主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89730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SMIC</a:t>
                      </a:r>
                      <a:endParaRPr lang="zh-TW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28nm / 55nm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受限於美國出口管制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6111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Tower Semiconductor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65nm / 130nm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類比與影像感測專業代工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6108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其他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其他小型代工廠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4374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18DA2D-2088-4160-3DE6-CB7FDFC8C1CE}"/>
              </a:ext>
            </a:extLst>
          </p:cNvPr>
          <p:cNvSpPr txBox="1"/>
          <p:nvPr/>
        </p:nvSpPr>
        <p:spPr>
          <a:xfrm>
            <a:off x="8116956" y="6211337"/>
            <a:ext cx="4075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Source: 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TrendForce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report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2025 Q2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7828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267EE-B8C8-5031-446B-A3AD8C8F2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台積電宣布3 奈米製程於南科廠正式量產，並為第八期晶圓廠上樑">
            <a:extLst>
              <a:ext uri="{FF2B5EF4-FFF2-40B4-BE49-F238E27FC236}">
                <a16:creationId xmlns:a16="http://schemas.microsoft.com/office/drawing/2014/main" id="{1BDCDB20-362B-0167-DE2F-701EBBD7B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69BE2-40B6-1C69-7837-4A9051A174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87D033-D593-9014-143A-0CA13BE8E7EB}"/>
              </a:ext>
            </a:extLst>
          </p:cNvPr>
          <p:cNvSpPr/>
          <p:nvPr/>
        </p:nvSpPr>
        <p:spPr>
          <a:xfrm>
            <a:off x="0" y="2637322"/>
            <a:ext cx="12192000" cy="18288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AC9E2E-C367-9528-CCF5-4036D441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45" y="1289168"/>
            <a:ext cx="10515600" cy="285273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綜 合 基 本 面 </a:t>
            </a: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6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4A9EBD-24AE-F0AA-4717-96E12249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" y="324500"/>
            <a:ext cx="11574944" cy="6208889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DB7C19-049A-EF95-3E48-D9F150AA6BC5}"/>
              </a:ext>
            </a:extLst>
          </p:cNvPr>
          <p:cNvCxnSpPr>
            <a:cxnSpLocks/>
          </p:cNvCxnSpPr>
          <p:nvPr/>
        </p:nvCxnSpPr>
        <p:spPr>
          <a:xfrm>
            <a:off x="1996440" y="4892040"/>
            <a:ext cx="588152" cy="281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724599E-9798-29C2-0BE2-42DB2F1BF06E}"/>
              </a:ext>
            </a:extLst>
          </p:cNvPr>
          <p:cNvSpPr/>
          <p:nvPr/>
        </p:nvSpPr>
        <p:spPr>
          <a:xfrm>
            <a:off x="120904" y="4215609"/>
            <a:ext cx="3536696" cy="564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6~8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月間，中國股市因去槓桿政策與信用緊縮引發系統性崩盤，進而牽動亞洲金融市場動盪，造成台積電股價震盪整理。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E7F04EE-561C-2288-40A1-D8B5BF229E08}"/>
              </a:ext>
            </a:extLst>
          </p:cNvPr>
          <p:cNvCxnSpPr>
            <a:cxnSpLocks/>
          </p:cNvCxnSpPr>
          <p:nvPr/>
        </p:nvCxnSpPr>
        <p:spPr>
          <a:xfrm flipV="1">
            <a:off x="2948940" y="5209708"/>
            <a:ext cx="792480" cy="39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8931E01-5037-FDF9-7867-09315880E408}"/>
              </a:ext>
            </a:extLst>
          </p:cNvPr>
          <p:cNvSpPr/>
          <p:nvPr/>
        </p:nvSpPr>
        <p:spPr>
          <a:xfrm>
            <a:off x="3546856" y="5371676"/>
            <a:ext cx="3393440" cy="7176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年底至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年初股價上漲，與「中國設廠協議簽訂」有高度關聯，屬於政策與佈局面釋出利多信號所引發的反彈，加上整體市場從股災中回穩，使台積電重新獲得法人與市場青睞。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7C756C5-D74C-9519-EB27-19BFB1153A6F}"/>
              </a:ext>
            </a:extLst>
          </p:cNvPr>
          <p:cNvCxnSpPr>
            <a:cxnSpLocks/>
          </p:cNvCxnSpPr>
          <p:nvPr/>
        </p:nvCxnSpPr>
        <p:spPr>
          <a:xfrm flipV="1">
            <a:off x="6516055" y="3679922"/>
            <a:ext cx="792480" cy="39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B746C50-4AEB-FD7D-8218-2F88A231B1FF}"/>
              </a:ext>
            </a:extLst>
          </p:cNvPr>
          <p:cNvCxnSpPr>
            <a:cxnSpLocks/>
          </p:cNvCxnSpPr>
          <p:nvPr/>
        </p:nvCxnSpPr>
        <p:spPr>
          <a:xfrm>
            <a:off x="7346635" y="3633920"/>
            <a:ext cx="714648" cy="443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AC750CA-D16E-885B-5594-76FCF6CBA18C}"/>
              </a:ext>
            </a:extLst>
          </p:cNvPr>
          <p:cNvSpPr/>
          <p:nvPr/>
        </p:nvSpPr>
        <p:spPr>
          <a:xfrm>
            <a:off x="6693038" y="4135516"/>
            <a:ext cx="3135237" cy="564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張忠謀於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月宣布退休，但台積電當時營運穩健，加上先進製程技術領先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(7nm)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，股價自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 Q3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起持續上漲。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EBA4B30-CABB-AB93-B7E6-B1803DDAC43C}"/>
              </a:ext>
            </a:extLst>
          </p:cNvPr>
          <p:cNvCxnSpPr>
            <a:cxnSpLocks/>
          </p:cNvCxnSpPr>
          <p:nvPr/>
        </p:nvCxnSpPr>
        <p:spPr>
          <a:xfrm flipV="1">
            <a:off x="10193867" y="1038578"/>
            <a:ext cx="824089" cy="1591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19AC21D-A4B6-9513-28DB-72E0343F183A}"/>
              </a:ext>
            </a:extLst>
          </p:cNvPr>
          <p:cNvSpPr/>
          <p:nvPr/>
        </p:nvSpPr>
        <p:spPr>
          <a:xfrm>
            <a:off x="6479822" y="1281286"/>
            <a:ext cx="3907649" cy="739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年下半年，隨中美貿易戰第一階段協議逐步明朗，外部風險趨緩。加上台積電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7nm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訂單爆發，法說釋出資本支出上調與樂觀展望，法人與外資買盤積極進場，帶動股價突破整理區，邁入新一波成長循環。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B4DBEC-E003-50A5-A90C-C37212DDE73B}"/>
              </a:ext>
            </a:extLst>
          </p:cNvPr>
          <p:cNvSpPr/>
          <p:nvPr/>
        </p:nvSpPr>
        <p:spPr>
          <a:xfrm>
            <a:off x="6693038" y="4754569"/>
            <a:ext cx="3135237" cy="564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接近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年正式退休時點，市場對雙首長制度的適應期，導致股價自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年初高點回落，整體呈現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先漲後修正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的區間震盪格局。</a:t>
            </a:r>
          </a:p>
        </p:txBody>
      </p:sp>
    </p:spTree>
    <p:extLst>
      <p:ext uri="{BB962C8B-B14F-4D97-AF65-F5344CB8AC3E}">
        <p14:creationId xmlns:p14="http://schemas.microsoft.com/office/powerpoint/2010/main" val="361893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EC723B-1FB7-5EC4-A379-422168591A12}"/>
              </a:ext>
            </a:extLst>
          </p:cNvPr>
          <p:cNvCxnSpPr>
            <a:cxnSpLocks/>
          </p:cNvCxnSpPr>
          <p:nvPr/>
        </p:nvCxnSpPr>
        <p:spPr>
          <a:xfrm flipV="1">
            <a:off x="8634305" y="2524323"/>
            <a:ext cx="1757470" cy="1915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6ABF9054-4058-C65E-04D5-F71CAB09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2" y="283989"/>
            <a:ext cx="11574000" cy="62433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6384D9-4CAE-92B7-150E-4A4CBC824537}"/>
              </a:ext>
            </a:extLst>
          </p:cNvPr>
          <p:cNvSpPr/>
          <p:nvPr/>
        </p:nvSpPr>
        <p:spPr>
          <a:xfrm>
            <a:off x="2966298" y="5251316"/>
            <a:ext cx="1481709" cy="37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Price: 276.5 </a:t>
            </a:r>
            <a:r>
              <a:rPr lang="zh-TW" altLang="en-US" sz="1100" b="1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606</a:t>
            </a:r>
            <a:endParaRPr lang="zh-TW" altLang="en-US" sz="1100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FE4AD3-9F5D-D721-7F48-B414AAF0D501}"/>
              </a:ext>
            </a:extLst>
          </p:cNvPr>
          <p:cNvSpPr/>
          <p:nvPr/>
        </p:nvSpPr>
        <p:spPr>
          <a:xfrm>
            <a:off x="6803278" y="5259528"/>
            <a:ext cx="1481710" cy="377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Price: 388.5 </a:t>
            </a:r>
            <a:r>
              <a:rPr lang="zh-TW" altLang="en-US" sz="1100" b="1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576</a:t>
            </a:r>
            <a:endParaRPr lang="zh-TW" altLang="en-US" sz="11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B2A5AB-087E-61CC-407F-A0CDD1B46534}"/>
              </a:ext>
            </a:extLst>
          </p:cNvPr>
          <p:cNvSpPr/>
          <p:nvPr/>
        </p:nvSpPr>
        <p:spPr>
          <a:xfrm>
            <a:off x="8519161" y="887709"/>
            <a:ext cx="1481708" cy="377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Price: 533 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1135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10BB0B-3796-4507-DC47-3CC223178EEA}"/>
              </a:ext>
            </a:extLst>
          </p:cNvPr>
          <p:cNvSpPr/>
          <p:nvPr/>
        </p:nvSpPr>
        <p:spPr>
          <a:xfrm>
            <a:off x="1052638" y="2586545"/>
            <a:ext cx="2916828" cy="503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率先推出用於汽車駕駛輔助系統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自動化駕駛應用之高度運算之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7nm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先進製程</a:t>
            </a:r>
            <a:endParaRPr lang="en-US" altLang="zh-TW" sz="1100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374321-8165-99D6-4DAD-9F67D20586B3}"/>
              </a:ext>
            </a:extLst>
          </p:cNvPr>
          <p:cNvSpPr/>
          <p:nvPr/>
        </p:nvSpPr>
        <p:spPr>
          <a:xfrm>
            <a:off x="134054" y="3208203"/>
            <a:ext cx="2916828" cy="503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NXP Semiconductors(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恩智浦半導體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汽車專用系統晶片採用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 5nm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先進製程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A512A2-BA5A-D31D-7C33-5E637F474ACF}"/>
              </a:ext>
            </a:extLst>
          </p:cNvPr>
          <p:cNvSpPr/>
          <p:nvPr/>
        </p:nvSpPr>
        <p:spPr>
          <a:xfrm>
            <a:off x="6054300" y="2407340"/>
            <a:ext cx="2404626" cy="5479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宣布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Arizona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晶圓廠擴建計畫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預計於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2026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年生產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3nm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製程技術</a:t>
            </a:r>
            <a:endParaRPr lang="en-US" altLang="zh-TW" sz="11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530E6B-FBC3-368A-C12B-6B06A94033A6}"/>
              </a:ext>
            </a:extLst>
          </p:cNvPr>
          <p:cNvSpPr/>
          <p:nvPr/>
        </p:nvSpPr>
        <p:spPr>
          <a:xfrm>
            <a:off x="6054300" y="3068447"/>
            <a:ext cx="2404626" cy="466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南科晶圓十八廠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3nm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量產</a:t>
            </a:r>
            <a:r>
              <a:rPr lang="en-US" altLang="zh-TW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並為第八期晶圓廠舉辦擴廠典禮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499BC6-DD60-D05C-DAE7-3806A55FAF76}"/>
              </a:ext>
            </a:extLst>
          </p:cNvPr>
          <p:cNvSpPr/>
          <p:nvPr/>
        </p:nvSpPr>
        <p:spPr>
          <a:xfrm>
            <a:off x="9157513" y="4980530"/>
            <a:ext cx="2954262" cy="459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ESMC(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歐洲半導體製造公司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於德國德勒斯登舉行晶圓廠動土典禮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1DEB34-F4C9-6FB1-5EFC-B0AAE770CE34}"/>
              </a:ext>
            </a:extLst>
          </p:cNvPr>
          <p:cNvSpPr/>
          <p:nvPr/>
        </p:nvSpPr>
        <p:spPr>
          <a:xfrm>
            <a:off x="9157513" y="4229099"/>
            <a:ext cx="2954262" cy="664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 Arizona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與美國商務部宣布</a:t>
            </a:r>
            <a:r>
              <a:rPr lang="zh-TW" altLang="en-US" sz="1100" b="1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最高可達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億美元的晶片</a:t>
            </a:r>
            <a:r>
              <a:rPr lang="zh-TW" altLang="en-US" sz="1100" b="1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法案補助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計畫在鳳凰城設立第三座先進</a:t>
            </a:r>
            <a:r>
              <a:rPr lang="zh-TW" altLang="en-US" sz="1100" b="1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晶圓廠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(2nm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或更先進</a:t>
            </a:r>
            <a:r>
              <a:rPr lang="zh-TW" altLang="en-US" sz="1100" b="1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的製程技術</a:t>
            </a:r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712718-180C-A1F8-5C00-DF6DE89E7575}"/>
              </a:ext>
            </a:extLst>
          </p:cNvPr>
          <p:cNvCxnSpPr>
            <a:cxnSpLocks/>
          </p:cNvCxnSpPr>
          <p:nvPr/>
        </p:nvCxnSpPr>
        <p:spPr>
          <a:xfrm flipV="1">
            <a:off x="2574632" y="4705350"/>
            <a:ext cx="854368" cy="834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9D10302-4585-F1F5-CFC1-F80B527CC56E}"/>
              </a:ext>
            </a:extLst>
          </p:cNvPr>
          <p:cNvSpPr/>
          <p:nvPr/>
        </p:nvSpPr>
        <p:spPr>
          <a:xfrm>
            <a:off x="1706364" y="1265181"/>
            <a:ext cx="2404626" cy="8111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Fed(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美國聯準會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啟動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年以來首次升息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升息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碼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(0.25%),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正式開啟升息循環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市場預期利率將持續上調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因而導致股價下跌</a:t>
            </a:r>
            <a:endParaRPr lang="en-US" altLang="zh-TW" sz="1100" b="1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407E22D-9049-AD97-AA47-7E6AB894A581}"/>
              </a:ext>
            </a:extLst>
          </p:cNvPr>
          <p:cNvCxnSpPr>
            <a:cxnSpLocks/>
          </p:cNvCxnSpPr>
          <p:nvPr/>
        </p:nvCxnSpPr>
        <p:spPr>
          <a:xfrm flipV="1">
            <a:off x="8867775" y="2520131"/>
            <a:ext cx="1457325" cy="1708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22193EA-F34E-A7EB-AF71-73CDBFA3646B}"/>
              </a:ext>
            </a:extLst>
          </p:cNvPr>
          <p:cNvCxnSpPr>
            <a:cxnSpLocks/>
          </p:cNvCxnSpPr>
          <p:nvPr/>
        </p:nvCxnSpPr>
        <p:spPr>
          <a:xfrm flipV="1">
            <a:off x="6867881" y="4727039"/>
            <a:ext cx="792480" cy="39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369D33F-8394-FF62-7A98-5EF479196BBA}"/>
              </a:ext>
            </a:extLst>
          </p:cNvPr>
          <p:cNvCxnSpPr>
            <a:cxnSpLocks/>
          </p:cNvCxnSpPr>
          <p:nvPr/>
        </p:nvCxnSpPr>
        <p:spPr>
          <a:xfrm>
            <a:off x="5181600" y="4438650"/>
            <a:ext cx="866775" cy="652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397EA14-0494-B04F-0F1A-41CAEA5FDB10}"/>
              </a:ext>
            </a:extLst>
          </p:cNvPr>
          <p:cNvSpPr/>
          <p:nvPr/>
        </p:nvSpPr>
        <p:spPr>
          <a:xfrm>
            <a:off x="4288315" y="1265181"/>
            <a:ext cx="2778143" cy="8111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全球手機、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、消費性電子出貨量明顯下滑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客戶包括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Apple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Qualcomm(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高通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、聯發科等對晶圓代工開始砍單。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TSMC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雖仍保有強勁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HPC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訂單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但營收增幅趨緩</a:t>
            </a:r>
            <a:endParaRPr lang="en-US" altLang="zh-TW" sz="1100" b="1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4D2D6CE-3B7A-9577-C004-1A6154705870}"/>
              </a:ext>
            </a:extLst>
          </p:cNvPr>
          <p:cNvCxnSpPr>
            <a:cxnSpLocks/>
          </p:cNvCxnSpPr>
          <p:nvPr/>
        </p:nvCxnSpPr>
        <p:spPr>
          <a:xfrm>
            <a:off x="3769548" y="2160464"/>
            <a:ext cx="1670060" cy="155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DA5309D-BF81-ACE0-77ED-E8588610963F}"/>
              </a:ext>
            </a:extLst>
          </p:cNvPr>
          <p:cNvCxnSpPr>
            <a:cxnSpLocks/>
          </p:cNvCxnSpPr>
          <p:nvPr/>
        </p:nvCxnSpPr>
        <p:spPr>
          <a:xfrm>
            <a:off x="5386387" y="2189510"/>
            <a:ext cx="718335" cy="1918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CD74A63C-3B76-9F08-1C51-BD012A013ACA}"/>
              </a:ext>
            </a:extLst>
          </p:cNvPr>
          <p:cNvSpPr/>
          <p:nvPr/>
        </p:nvSpPr>
        <p:spPr>
          <a:xfrm>
            <a:off x="4696942" y="5251316"/>
            <a:ext cx="1481709" cy="377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Price: 644 </a:t>
            </a:r>
            <a:r>
              <a:rPr lang="zh-TW" altLang="en-US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en-US" altLang="zh-TW" sz="1100" b="1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390</a:t>
            </a:r>
            <a:endParaRPr lang="zh-TW" altLang="en-US" sz="1100" b="1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00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C52A-0B33-7657-86CB-0E664DE8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E3C6E-BD75-50E5-3834-D4AFB3CA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9" y="161018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每股盈餘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,EPS(2015~2025)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B25B7E-3998-3E85-3B3B-69ABFFBF52AA}"/>
              </a:ext>
            </a:extLst>
          </p:cNvPr>
          <p:cNvSpPr txBox="1"/>
          <p:nvPr/>
        </p:nvSpPr>
        <p:spPr>
          <a:xfrm>
            <a:off x="559198" y="1315559"/>
            <a:ext cx="619266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每股盈餘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(Earning per Share, EPS)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→ 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稅後淨利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流通在外普通股總股數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4C6E66-1F87-B2C2-7009-D9D7A609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9" y="2484865"/>
            <a:ext cx="8387384" cy="41043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E606C1-3B0E-9EF3-F416-850EB0EC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595" y="2018943"/>
            <a:ext cx="1704807" cy="44722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05A097-298F-D80D-CACC-F39DFBAF0859}"/>
              </a:ext>
            </a:extLst>
          </p:cNvPr>
          <p:cNvSpPr txBox="1"/>
          <p:nvPr/>
        </p:nvSpPr>
        <p:spPr>
          <a:xfrm>
            <a:off x="9576595" y="1486581"/>
            <a:ext cx="1704807" cy="458908"/>
          </a:xfrm>
          <a:prstGeom prst="rect">
            <a:avLst/>
          </a:prstGeom>
          <a:solidFill>
            <a:srgbClr val="8FAA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營收  ↑  </a:t>
            </a: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EPS  </a:t>
            </a:r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endParaRPr lang="en-US" alt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20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72C2-BE55-4E9F-141E-214F2E302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D3AE0-07AE-466D-4914-1CE1D787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1" y="195441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歷年營收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(2015~2025)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D8B6F5D-11E3-E619-F662-296B2F01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455" y="1215837"/>
            <a:ext cx="2112830" cy="544672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5BEA8AF-2588-23AF-3945-F1D2A4EC96D8}"/>
              </a:ext>
            </a:extLst>
          </p:cNvPr>
          <p:cNvSpPr txBox="1"/>
          <p:nvPr/>
        </p:nvSpPr>
        <p:spPr>
          <a:xfrm>
            <a:off x="604941" y="1332815"/>
            <a:ext cx="812187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指標變化：</a:t>
            </a: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從歷年營收數據可以看到年度的營收有逐年增加的趨勢</a:t>
            </a: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年為過去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年當中營收最多的一年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次高為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年搭上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浪潮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AI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晶片需求旺盛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使得業績有著顯著的成長</a:t>
            </a:r>
            <a:r>
              <a: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並反映在股價上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4DD0FE9-16D7-FEE7-AFC9-A5DAF18020B0}"/>
              </a:ext>
            </a:extLst>
          </p:cNvPr>
          <p:cNvGrpSpPr/>
          <p:nvPr/>
        </p:nvGrpSpPr>
        <p:grpSpPr>
          <a:xfrm>
            <a:off x="604941" y="2982445"/>
            <a:ext cx="8570905" cy="1803653"/>
            <a:chOff x="384967" y="1420810"/>
            <a:chExt cx="7839083" cy="164964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D4E3C4B-D071-5838-3D60-D66FE59F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911" b="67018"/>
            <a:stretch>
              <a:fillRect/>
            </a:stretch>
          </p:blipFill>
          <p:spPr>
            <a:xfrm>
              <a:off x="384967" y="1420810"/>
              <a:ext cx="5249887" cy="1649649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D6384C6-1C1C-B318-8786-895458723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42" t="33861" r="50620" b="34445"/>
            <a:stretch>
              <a:fillRect/>
            </a:stretch>
          </p:blipFill>
          <p:spPr>
            <a:xfrm>
              <a:off x="5663729" y="1453030"/>
              <a:ext cx="2560321" cy="1585208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89DD967-1C64-7B86-A372-8F906D26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60" t="32988" r="1975" b="34489"/>
          <a:stretch>
            <a:fillRect/>
          </a:stretch>
        </p:blipFill>
        <p:spPr>
          <a:xfrm>
            <a:off x="696715" y="4858907"/>
            <a:ext cx="2801817" cy="17606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5F7AA1-92DE-4CF4-68F8-69D61A5A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" t="66618" r="25970"/>
          <a:stretch>
            <a:fillRect/>
          </a:stretch>
        </p:blipFill>
        <p:spPr>
          <a:xfrm>
            <a:off x="3573855" y="4858906"/>
            <a:ext cx="4200666" cy="18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</TotalTime>
  <Words>2881</Words>
  <Application>Microsoft Office PowerPoint</Application>
  <PresentationFormat>寬螢幕</PresentationFormat>
  <Paragraphs>284</Paragraphs>
  <Slides>31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-apple-system</vt:lpstr>
      <vt:lpstr>Cascadia Code SemiBold</vt:lpstr>
      <vt:lpstr>Microsoft YaHei</vt:lpstr>
      <vt:lpstr>Arial</vt:lpstr>
      <vt:lpstr>Calibri</vt:lpstr>
      <vt:lpstr>Calibri Light</vt:lpstr>
      <vt:lpstr>Cambria Math</vt:lpstr>
      <vt:lpstr>Office 佈景主題</vt:lpstr>
      <vt:lpstr>台積電股價趨勢與展望</vt:lpstr>
      <vt:lpstr>大  綱</vt:lpstr>
      <vt:lpstr>前  言</vt:lpstr>
      <vt:lpstr>2025 Q2全球晶圓代工市佔率</vt:lpstr>
      <vt:lpstr>- 綜 合 基 本 面 -</vt:lpstr>
      <vt:lpstr>PowerPoint 簡報</vt:lpstr>
      <vt:lpstr>PowerPoint 簡報</vt:lpstr>
      <vt:lpstr>每股盈餘,EPS(2015~2025)</vt:lpstr>
      <vt:lpstr>歷年營收(2015~2025)</vt:lpstr>
      <vt:lpstr>中國股災衝擊(2015/6~8)</vt:lpstr>
      <vt:lpstr>中國設廠協議簽訂(2015年底)</vt:lpstr>
      <vt:lpstr>張忠謀宣布退休(2017~2018)</vt:lpstr>
      <vt:lpstr>中美貿易戰緩解/7奈米大規模量產(2019年底)</vt:lpstr>
      <vt:lpstr>5奈米製程導入帶動營收增長(2020 Q3~)</vt:lpstr>
      <vt:lpstr>3奈米製程導入帶動營收增長(2023 Q3~)</vt:lpstr>
      <vt:lpstr>- 技 術 面 -</vt:lpstr>
      <vt:lpstr>技 術 指 標</vt:lpstr>
      <vt:lpstr>PowerPoint 簡報</vt:lpstr>
      <vt:lpstr>目 標 價 推 論</vt:lpstr>
      <vt:lpstr>PowerPoint 簡報</vt:lpstr>
      <vt:lpstr>- 籌 碼 面 -</vt:lpstr>
      <vt:lpstr>三 大 法 人</vt:lpstr>
      <vt:lpstr>三 大 法 人 對 股 市 的 影 響</vt:lpstr>
      <vt:lpstr>PowerPoint 簡報</vt:lpstr>
      <vt:lpstr>PowerPoint 簡報</vt:lpstr>
      <vt:lpstr>PowerPoint 簡報</vt:lpstr>
      <vt:lpstr>- 結 論 -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ChengChris</dc:creator>
  <cp:lastModifiedBy>chiuli-hui</cp:lastModifiedBy>
  <cp:revision>39</cp:revision>
  <dcterms:created xsi:type="dcterms:W3CDTF">2025-07-22T07:00:04Z</dcterms:created>
  <dcterms:modified xsi:type="dcterms:W3CDTF">2025-08-04T05:47:27Z</dcterms:modified>
</cp:coreProperties>
</file>